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6.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7.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9"/>
  </p:sldMasterIdLst>
  <p:notesMasterIdLst>
    <p:notesMasterId r:id="rId20"/>
  </p:notesMasterIdLst>
  <p:sldIdLst>
    <p:sldId id="279" r:id="rId10"/>
    <p:sldId id="280" r:id="rId11"/>
    <p:sldId id="281" r:id="rId12"/>
    <p:sldId id="282" r:id="rId13"/>
    <p:sldId id="283" r:id="rId14"/>
    <p:sldId id="340" r:id="rId15"/>
    <p:sldId id="341" r:id="rId16"/>
    <p:sldId id="342" r:id="rId17"/>
    <p:sldId id="288" r:id="rId18"/>
    <p:sldId id="34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p15:clr>
            <a:srgbClr val="A4A3A4"/>
          </p15:clr>
        </p15:guide>
        <p15:guide id="2" orient="horz" pos="1104">
          <p15:clr>
            <a:srgbClr val="A4A3A4"/>
          </p15:clr>
        </p15:guide>
        <p15:guide id="3" orient="horz" pos="624">
          <p15:clr>
            <a:srgbClr val="A4A3A4"/>
          </p15:clr>
        </p15:guide>
        <p15:guide id="4" pos="1968">
          <p15:clr>
            <a:srgbClr val="A4A3A4"/>
          </p15:clr>
        </p15:guide>
        <p15:guide id="5" pos="384">
          <p15:clr>
            <a:srgbClr val="A4A3A4"/>
          </p15:clr>
        </p15:guide>
        <p15:guide id="6" pos="960">
          <p15:clr>
            <a:srgbClr val="A4A3A4"/>
          </p15:clr>
        </p15:guide>
        <p15:guide id="7" pos="4704">
          <p15:clr>
            <a:srgbClr val="A4A3A4"/>
          </p15:clr>
        </p15:guide>
        <p15:guide id="8" pos="192">
          <p15:clr>
            <a:srgbClr val="A4A3A4"/>
          </p15:clr>
        </p15:guide>
        <p15:guide id="9" pos="393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1" clrIdx="2"/>
  <p:cmAuthor id="3" name="Lindsay Latimore" initials="LFL" lastIdx="14" clrIdx="3"/>
  <p:cmAuthor id="4" name="GonzaloA" initials="GA" lastIdx="1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7" autoAdjust="0"/>
    <p:restoredTop sz="77789" autoAdjust="0"/>
  </p:normalViewPr>
  <p:slideViewPr>
    <p:cSldViewPr>
      <p:cViewPr varScale="1">
        <p:scale>
          <a:sx n="90" d="100"/>
          <a:sy n="90" d="100"/>
        </p:scale>
        <p:origin x="2214" y="96"/>
      </p:cViewPr>
      <p:guideLst>
        <p:guide orient="horz" pos="384"/>
        <p:guide orient="horz" pos="1104"/>
        <p:guide orient="horz" pos="624"/>
        <p:guide pos="1968"/>
        <p:guide pos="384"/>
        <p:guide pos="960"/>
        <p:guide pos="4704"/>
        <p:guide pos="192"/>
        <p:guide pos="3936"/>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p:scale>
          <a:sx n="80" d="100"/>
          <a:sy n="80" d="100"/>
        </p:scale>
        <p:origin x="-348" y="-4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4.xml"/><Relationship Id="rId18" Type="http://schemas.openxmlformats.org/officeDocument/2006/relationships/slide" Target="slides/slide9.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customXml" Target="../customXml/item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 Target="slides/slide5.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3/8/2016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pitchFamily="34" charset="0"/>
        <a:ea typeface="Segoe UI" pitchFamily="34" charset="0"/>
        <a:cs typeface="Segoe UI" pitchFamily="34" charset="0"/>
      </a:defRPr>
    </a:lvl1pPr>
    <a:lvl2pPr marL="457200" algn="l" defTabSz="914400" rtl="0" eaLnBrk="1" latinLnBrk="0" hangingPunct="1">
      <a:defRPr sz="1200" kern="1200">
        <a:solidFill>
          <a:schemeClr val="tx1"/>
        </a:solidFill>
        <a:latin typeface="Segoe UI" pitchFamily="34" charset="0"/>
        <a:ea typeface="Segoe UI" pitchFamily="34" charset="0"/>
        <a:cs typeface="Segoe UI" pitchFamily="34" charset="0"/>
      </a:defRPr>
    </a:lvl2pPr>
    <a:lvl3pPr marL="914400" algn="l" defTabSz="914400" rtl="0" eaLnBrk="1" latinLnBrk="0" hangingPunct="1">
      <a:defRPr sz="1200" kern="1200">
        <a:solidFill>
          <a:schemeClr val="tx1"/>
        </a:solidFill>
        <a:latin typeface="Segoe UI" pitchFamily="34" charset="0"/>
        <a:ea typeface="Segoe UI" pitchFamily="34" charset="0"/>
        <a:cs typeface="Segoe UI" pitchFamily="34" charset="0"/>
      </a:defRPr>
    </a:lvl3pPr>
    <a:lvl4pPr marL="1371600" algn="l" defTabSz="914400" rtl="0" eaLnBrk="1" latinLnBrk="0" hangingPunct="1">
      <a:defRPr sz="1200" kern="1200">
        <a:solidFill>
          <a:schemeClr val="tx1"/>
        </a:solidFill>
        <a:latin typeface="Segoe UI" pitchFamily="34" charset="0"/>
        <a:ea typeface="Segoe UI" pitchFamily="34" charset="0"/>
        <a:cs typeface="Segoe UI" pitchFamily="34" charset="0"/>
      </a:defRPr>
    </a:lvl4pPr>
    <a:lvl5pPr marL="1828800" algn="l" defTabSz="914400" rtl="0" eaLnBrk="1" latinLnBrk="0" hangingPunct="1">
      <a:defRPr sz="1200" kern="1200">
        <a:solidFill>
          <a:schemeClr val="tx1"/>
        </a:solidFill>
        <a:latin typeface="Segoe UI" pitchFamily="34" charset="0"/>
        <a:ea typeface="Segoe UI" pitchFamily="34" charset="0"/>
        <a:cs typeface="Segoe UI"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1" dirty="0" smtClean="0"/>
              <a:t>Notes to trainer</a:t>
            </a:r>
            <a:r>
              <a:rPr lang="en-US" dirty="0" smtClean="0"/>
              <a:t>: </a:t>
            </a:r>
          </a:p>
          <a:p>
            <a:pPr marL="171450" indent="-171450">
              <a:buFont typeface="Arial" pitchFamily="34" charset="0"/>
              <a:buChar char="•"/>
            </a:pPr>
            <a:r>
              <a:rPr lang="en-US" sz="1200" kern="1200" dirty="0" smtClean="0">
                <a:solidFill>
                  <a:schemeClr val="tx1"/>
                </a:solidFill>
                <a:effectLst/>
                <a:latin typeface="Segoe UI" pitchFamily="34" charset="0"/>
                <a:ea typeface="Segoe UI" pitchFamily="34" charset="0"/>
                <a:cs typeface="Segoe UI" pitchFamily="34" charset="0"/>
              </a:rPr>
              <a:t>This presentation must be</a:t>
            </a:r>
            <a:r>
              <a:rPr lang="en-US" sz="1200" kern="1200" baseline="0" dirty="0" smtClean="0">
                <a:solidFill>
                  <a:schemeClr val="tx1"/>
                </a:solidFill>
                <a:effectLst/>
                <a:latin typeface="Segoe UI" pitchFamily="34" charset="0"/>
                <a:ea typeface="Segoe UI" pitchFamily="34" charset="0"/>
                <a:cs typeface="Segoe UI" pitchFamily="34" charset="0"/>
              </a:rPr>
              <a:t> </a:t>
            </a:r>
            <a:r>
              <a:rPr lang="en-US" sz="1200" kern="1200" dirty="0" smtClean="0">
                <a:solidFill>
                  <a:schemeClr val="tx1"/>
                </a:solidFill>
                <a:effectLst/>
                <a:latin typeface="Segoe UI" pitchFamily="34" charset="0"/>
                <a:ea typeface="Segoe UI" pitchFamily="34" charset="0"/>
                <a:cs typeface="Segoe UI" pitchFamily="34" charset="0"/>
              </a:rPr>
              <a:t>viewed in PowerPoint 2010.</a:t>
            </a:r>
            <a:r>
              <a:rPr lang="en-US" sz="1200" kern="1200" baseline="0" dirty="0" smtClean="0">
                <a:solidFill>
                  <a:schemeClr val="tx1"/>
                </a:solidFill>
                <a:effectLst/>
                <a:latin typeface="Segoe UI" pitchFamily="34" charset="0"/>
                <a:ea typeface="Segoe UI" pitchFamily="34" charset="0"/>
                <a:cs typeface="Segoe UI" pitchFamily="34" charset="0"/>
              </a:rPr>
              <a:t> </a:t>
            </a:r>
            <a:r>
              <a:rPr lang="en-US" sz="1200" kern="1200" dirty="0" smtClean="0">
                <a:solidFill>
                  <a:schemeClr val="tx1"/>
                </a:solidFill>
                <a:effectLst/>
                <a:latin typeface="Segoe UI" pitchFamily="34" charset="0"/>
                <a:ea typeface="Segoe UI" pitchFamily="34" charset="0"/>
                <a:cs typeface="Segoe UI" pitchFamily="34" charset="0"/>
              </a:rPr>
              <a:t>If you don’t have PowerPoint 2010, the videos included in the presentation will not play. If you don’t have PowerPoint 2010, download the PowerPoint Viewer to view these files</a:t>
            </a:r>
            <a:r>
              <a:rPr lang="en-US" sz="1200" kern="1200" baseline="0" dirty="0" smtClean="0">
                <a:solidFill>
                  <a:schemeClr val="tx1"/>
                </a:solidFill>
                <a:effectLst/>
                <a:latin typeface="Segoe UI" pitchFamily="34" charset="0"/>
                <a:ea typeface="Segoe UI" pitchFamily="34" charset="0"/>
                <a:cs typeface="Segoe UI" pitchFamily="34" charset="0"/>
              </a:rPr>
              <a:t> </a:t>
            </a:r>
            <a:r>
              <a:rPr lang="en-US" sz="1200" kern="1200" dirty="0" smtClean="0">
                <a:solidFill>
                  <a:schemeClr val="tx1"/>
                </a:solidFill>
                <a:effectLst/>
                <a:latin typeface="Segoe UI" pitchFamily="34" charset="0"/>
                <a:ea typeface="Segoe UI" pitchFamily="34" charset="0"/>
                <a:cs typeface="Segoe UI" pitchFamily="34" charset="0"/>
              </a:rPr>
              <a:t>(http://www.microsoft.com/downloads/details.aspx?displaylang=en&amp;FamilyID=cb9bf144%2D1076%2D4615%2D9951%2D294eeb832823).</a:t>
            </a:r>
          </a:p>
          <a:p>
            <a:pPr marL="171450" indent="-171450">
              <a:buFont typeface="Arial" pitchFamily="34" charset="0"/>
              <a:buChar char="•"/>
            </a:pPr>
            <a:r>
              <a:rPr lang="en-US" sz="1200" kern="1200" dirty="0" smtClean="0">
                <a:solidFill>
                  <a:schemeClr val="tx1"/>
                </a:solidFill>
                <a:effectLst/>
                <a:latin typeface="Segoe UI" pitchFamily="34" charset="0"/>
                <a:ea typeface="Segoe UI" pitchFamily="34" charset="0"/>
                <a:cs typeface="Segoe UI" pitchFamily="34" charset="0"/>
              </a:rPr>
              <a:t>If the yellow security bar appears at the top of the screen in PowerPoint, or if a Codec Unavailable message appears in the video playback window, the presentation might have opened in Protected View. To enable video playback, in the yellow security bar at the top of the PowerPoint window, click </a:t>
            </a:r>
            <a:r>
              <a:rPr lang="en-US" sz="1200" b="1" kern="1200" dirty="0" smtClean="0">
                <a:solidFill>
                  <a:schemeClr val="tx1"/>
                </a:solidFill>
                <a:effectLst/>
                <a:latin typeface="Segoe UI" pitchFamily="34" charset="0"/>
                <a:ea typeface="Segoe UI" pitchFamily="34" charset="0"/>
                <a:cs typeface="Segoe UI" pitchFamily="34" charset="0"/>
              </a:rPr>
              <a:t>Enable Editing</a:t>
            </a:r>
            <a:r>
              <a:rPr lang="en-US" sz="1200" kern="1200" dirty="0" smtClean="0">
                <a:solidFill>
                  <a:schemeClr val="tx1"/>
                </a:solidFill>
                <a:effectLst/>
                <a:latin typeface="Segoe UI" pitchFamily="34" charset="0"/>
                <a:ea typeface="Segoe UI" pitchFamily="34" charset="0"/>
                <a:cs typeface="Segoe UI" pitchFamily="34" charset="0"/>
              </a:rPr>
              <a:t>. </a:t>
            </a:r>
          </a:p>
          <a:p>
            <a:pPr marL="171450" indent="-171450">
              <a:buFont typeface="Arial" pitchFamily="34" charset="0"/>
              <a:buChar char="•"/>
            </a:pPr>
            <a:r>
              <a:rPr lang="en-US" smtClean="0"/>
              <a:t>To browse other downloadable [Product Name] training presentations, see  the “Download Office 2010 training” page (http://office.microsoft.com/en-us/powerpoint-help/download-office-2010-training-HA101901726.aspx).</a:t>
            </a:r>
          </a:p>
          <a:p>
            <a:pPr marL="171450" indent="-171450">
              <a:buFont typeface="Arial" pitchFamily="34" charset="0"/>
              <a:buChar char="•"/>
            </a:pPr>
            <a:r>
              <a:rPr lang="en-US" dirty="0" smtClean="0"/>
              <a:t>For detailed help in customizing this template, see the very last slide. Also, look for additional lesson text in the notes pane of some slides.]</a:t>
            </a:r>
          </a:p>
        </p:txBody>
      </p:sp>
      <p:sp>
        <p:nvSpPr>
          <p:cNvPr id="4" name="Slide Number Placeholder 3"/>
          <p:cNvSpPr>
            <a:spLocks noGrp="1"/>
          </p:cNvSpPr>
          <p:nvPr>
            <p:ph type="sldNum" sz="quarter" idx="10"/>
          </p:nvPr>
        </p:nvSpPr>
        <p:spPr/>
        <p:txBody>
          <a:bodyPr/>
          <a:lstStyle/>
          <a:p>
            <a:fld id="{6D495259-C478-458E-8F66-D0CFA83DA988}" type="slidenum">
              <a:rPr lang="en-US" smtClean="0"/>
              <a:t>1</a:t>
            </a:fld>
            <a:endParaRPr lang="en-US"/>
          </a:p>
        </p:txBody>
      </p:sp>
    </p:spTree>
    <p:extLst>
      <p:ext uri="{BB962C8B-B14F-4D97-AF65-F5344CB8AC3E}">
        <p14:creationId xmlns:p14="http://schemas.microsoft.com/office/powerpoint/2010/main" val="2742232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t>2</a:t>
            </a:fld>
            <a:endParaRPr lang="en-US"/>
          </a:p>
        </p:txBody>
      </p:sp>
    </p:spTree>
    <p:extLst>
      <p:ext uri="{BB962C8B-B14F-4D97-AF65-F5344CB8AC3E}">
        <p14:creationId xmlns:p14="http://schemas.microsoft.com/office/powerpoint/2010/main" val="2687346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t>3</a:t>
            </a:fld>
            <a:endParaRPr lang="en-US"/>
          </a:p>
        </p:txBody>
      </p:sp>
    </p:spTree>
    <p:extLst>
      <p:ext uri="{BB962C8B-B14F-4D97-AF65-F5344CB8AC3E}">
        <p14:creationId xmlns:p14="http://schemas.microsoft.com/office/powerpoint/2010/main" val="1535627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t>4</a:t>
            </a:fld>
            <a:endParaRPr lang="en-US"/>
          </a:p>
        </p:txBody>
      </p:sp>
    </p:spTree>
    <p:extLst>
      <p:ext uri="{BB962C8B-B14F-4D97-AF65-F5344CB8AC3E}">
        <p14:creationId xmlns:p14="http://schemas.microsoft.com/office/powerpoint/2010/main" val="216886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Segoe UI" pitchFamily="34" charset="0"/>
                <a:ea typeface="Segoe UI" pitchFamily="34" charset="0"/>
                <a:cs typeface="Segoe UI" pitchFamily="34" charset="0"/>
              </a:rPr>
              <a:t>[</a:t>
            </a:r>
            <a:r>
              <a:rPr lang="en-US" sz="1200" b="1" kern="1200" dirty="0" smtClean="0">
                <a:solidFill>
                  <a:schemeClr val="tx1"/>
                </a:solidFill>
                <a:effectLst/>
                <a:latin typeface="Segoe UI" pitchFamily="34" charset="0"/>
                <a:ea typeface="Segoe UI" pitchFamily="34" charset="0"/>
                <a:cs typeface="Segoe UI" pitchFamily="34" charset="0"/>
              </a:rPr>
              <a:t>Note to trainer: </a:t>
            </a:r>
            <a:r>
              <a:rPr lang="en-US" sz="1200" kern="1200" dirty="0" smtClean="0">
                <a:solidFill>
                  <a:schemeClr val="tx1"/>
                </a:solidFill>
                <a:effectLst/>
                <a:latin typeface="Segoe UI" pitchFamily="34" charset="0"/>
                <a:ea typeface="Segoe UI" pitchFamily="34" charset="0"/>
                <a:cs typeface="Segoe UI" pitchFamily="34" charset="0"/>
              </a:rPr>
              <a:t>If you have trouble playing this video, for instance if a </a:t>
            </a:r>
            <a:r>
              <a:rPr lang="en-US" sz="1200" b="0" kern="1200" dirty="0" smtClean="0">
                <a:solidFill>
                  <a:schemeClr val="tx1"/>
                </a:solidFill>
                <a:effectLst/>
                <a:latin typeface="Segoe UI" pitchFamily="34" charset="0"/>
                <a:ea typeface="Segoe UI" pitchFamily="34" charset="0"/>
                <a:cs typeface="Segoe UI" pitchFamily="34" charset="0"/>
              </a:rPr>
              <a:t>Codec Unavailable</a:t>
            </a:r>
            <a:r>
              <a:rPr lang="en-US" sz="1200" b="1" kern="1200" dirty="0" smtClean="0">
                <a:solidFill>
                  <a:schemeClr val="tx1"/>
                </a:solidFill>
                <a:effectLst/>
                <a:latin typeface="Segoe UI" pitchFamily="34" charset="0"/>
                <a:ea typeface="Segoe UI" pitchFamily="34" charset="0"/>
                <a:cs typeface="Segoe UI" pitchFamily="34" charset="0"/>
              </a:rPr>
              <a:t> </a:t>
            </a:r>
            <a:r>
              <a:rPr lang="en-US" sz="1200" kern="1200" dirty="0" smtClean="0">
                <a:solidFill>
                  <a:schemeClr val="tx1"/>
                </a:solidFill>
                <a:effectLst/>
                <a:latin typeface="Segoe UI" pitchFamily="34" charset="0"/>
                <a:ea typeface="Segoe UI" pitchFamily="34" charset="0"/>
                <a:cs typeface="Segoe UI" pitchFamily="34" charset="0"/>
              </a:rPr>
              <a:t>message appears in the video playback window, the presentation might have opened in Protected View. To enable video playback, in the yellow security bar at the top of the PowerPoint window, click </a:t>
            </a:r>
            <a:r>
              <a:rPr lang="en-US" sz="1200" b="1" kern="1200" dirty="0" smtClean="0">
                <a:solidFill>
                  <a:schemeClr val="tx1"/>
                </a:solidFill>
                <a:effectLst/>
                <a:latin typeface="Segoe UI" pitchFamily="34" charset="0"/>
                <a:ea typeface="Segoe UI" pitchFamily="34" charset="0"/>
                <a:cs typeface="Segoe UI" pitchFamily="34" charset="0"/>
              </a:rPr>
              <a:t>Enable Editing</a:t>
            </a:r>
            <a:r>
              <a:rPr lang="en-US" sz="1200" kern="1200" dirty="0" smtClean="0">
                <a:solidFill>
                  <a:schemeClr val="tx1"/>
                </a:solidFill>
                <a:effectLst/>
                <a:latin typeface="Segoe UI" pitchFamily="34" charset="0"/>
                <a:ea typeface="Segoe UI" pitchFamily="34" charset="0"/>
                <a:cs typeface="Segoe UI" pitchFamily="34" charset="0"/>
              </a:rPr>
              <a:t>. Note that even with Protected View turned on, video should play correctly in Slide Show view</a:t>
            </a:r>
            <a:r>
              <a:rPr lang="en-US" sz="1200" b="0" kern="1200" dirty="0" smtClean="0">
                <a:solidFill>
                  <a:schemeClr val="tx1"/>
                </a:solidFill>
                <a:effectLst/>
                <a:latin typeface="Segoe UI" pitchFamily="34" charset="0"/>
                <a:ea typeface="Segoe UI" pitchFamily="34" charset="0"/>
                <a:cs typeface="Segoe UI" pitchFamily="34" charset="0"/>
              </a:rPr>
              <a:t>.]</a:t>
            </a:r>
            <a:endParaRPr lang="en-US" b="0" dirty="0" smtClean="0"/>
          </a:p>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Segoe UI" pitchFamily="34" charset="0"/>
                <a:ea typeface="Segoe UI" pitchFamily="34" charset="0"/>
                <a:cs typeface="Segoe UI" pitchFamily="34" charset="0"/>
              </a:rPr>
              <a:t>[</a:t>
            </a:r>
            <a:r>
              <a:rPr lang="en-US" sz="1200" b="1" kern="1200" dirty="0" smtClean="0">
                <a:solidFill>
                  <a:schemeClr val="tx1"/>
                </a:solidFill>
                <a:effectLst/>
                <a:latin typeface="Segoe UI" pitchFamily="34" charset="0"/>
                <a:ea typeface="Segoe UI" pitchFamily="34" charset="0"/>
                <a:cs typeface="Segoe UI" pitchFamily="34" charset="0"/>
              </a:rPr>
              <a:t>Note to trainer: </a:t>
            </a:r>
            <a:r>
              <a:rPr lang="en-US" sz="1200" kern="1200" dirty="0" smtClean="0">
                <a:solidFill>
                  <a:schemeClr val="tx1"/>
                </a:solidFill>
                <a:effectLst/>
                <a:latin typeface="Segoe UI" pitchFamily="34" charset="0"/>
                <a:ea typeface="Segoe UI" pitchFamily="34" charset="0"/>
                <a:cs typeface="Segoe UI" pitchFamily="34" charset="0"/>
              </a:rPr>
              <a:t>If you have trouble playing this video, for instance if a </a:t>
            </a:r>
            <a:r>
              <a:rPr lang="en-US" sz="1200" b="0" kern="1200" dirty="0" smtClean="0">
                <a:solidFill>
                  <a:schemeClr val="tx1"/>
                </a:solidFill>
                <a:effectLst/>
                <a:latin typeface="Segoe UI" pitchFamily="34" charset="0"/>
                <a:ea typeface="Segoe UI" pitchFamily="34" charset="0"/>
                <a:cs typeface="Segoe UI" pitchFamily="34" charset="0"/>
              </a:rPr>
              <a:t>Codec Unavailable</a:t>
            </a:r>
            <a:r>
              <a:rPr lang="en-US" sz="1200" b="1" kern="1200" dirty="0" smtClean="0">
                <a:solidFill>
                  <a:schemeClr val="tx1"/>
                </a:solidFill>
                <a:effectLst/>
                <a:latin typeface="Segoe UI" pitchFamily="34" charset="0"/>
                <a:ea typeface="Segoe UI" pitchFamily="34" charset="0"/>
                <a:cs typeface="Segoe UI" pitchFamily="34" charset="0"/>
              </a:rPr>
              <a:t> </a:t>
            </a:r>
            <a:r>
              <a:rPr lang="en-US" sz="1200" kern="1200" dirty="0" smtClean="0">
                <a:solidFill>
                  <a:schemeClr val="tx1"/>
                </a:solidFill>
                <a:effectLst/>
                <a:latin typeface="Segoe UI" pitchFamily="34" charset="0"/>
                <a:ea typeface="Segoe UI" pitchFamily="34" charset="0"/>
                <a:cs typeface="Segoe UI" pitchFamily="34" charset="0"/>
              </a:rPr>
              <a:t>message appears in the video playback window, the presentation might have opened in Protected View. To enable video playback, in the yellow security bar at the top of the PowerPoint window, click </a:t>
            </a:r>
            <a:r>
              <a:rPr lang="en-US" sz="1200" b="1" kern="1200" dirty="0" smtClean="0">
                <a:solidFill>
                  <a:schemeClr val="tx1"/>
                </a:solidFill>
                <a:effectLst/>
                <a:latin typeface="Segoe UI" pitchFamily="34" charset="0"/>
                <a:ea typeface="Segoe UI" pitchFamily="34" charset="0"/>
                <a:cs typeface="Segoe UI" pitchFamily="34" charset="0"/>
              </a:rPr>
              <a:t>Enable Editing</a:t>
            </a:r>
            <a:r>
              <a:rPr lang="en-US" sz="1200" kern="1200" dirty="0" smtClean="0">
                <a:solidFill>
                  <a:schemeClr val="tx1"/>
                </a:solidFill>
                <a:effectLst/>
                <a:latin typeface="Segoe UI" pitchFamily="34" charset="0"/>
                <a:ea typeface="Segoe UI" pitchFamily="34" charset="0"/>
                <a:cs typeface="Segoe UI" pitchFamily="34" charset="0"/>
              </a:rPr>
              <a:t>. Note that even with Protected View turned on, video should play correctly in Slide Show view</a:t>
            </a:r>
            <a:r>
              <a:rPr lang="en-US" sz="1200" b="0" kern="1200" dirty="0" smtClean="0">
                <a:solidFill>
                  <a:schemeClr val="tx1"/>
                </a:solidFill>
                <a:effectLst/>
                <a:latin typeface="Segoe UI" pitchFamily="34" charset="0"/>
                <a:ea typeface="Segoe UI" pitchFamily="34" charset="0"/>
                <a:cs typeface="Segoe UI" pitchFamily="34" charset="0"/>
              </a:rPr>
              <a:t>.]</a:t>
            </a:r>
            <a:endParaRPr lang="en-US" b="0" dirty="0" smtClean="0"/>
          </a:p>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Segoe UI" pitchFamily="34" charset="0"/>
                <a:ea typeface="Segoe UI" pitchFamily="34" charset="0"/>
                <a:cs typeface="Segoe UI" pitchFamily="34" charset="0"/>
              </a:rPr>
              <a:t>[</a:t>
            </a:r>
            <a:r>
              <a:rPr lang="en-US" sz="1200" b="1" kern="1200" dirty="0" smtClean="0">
                <a:solidFill>
                  <a:schemeClr val="tx1"/>
                </a:solidFill>
                <a:effectLst/>
                <a:latin typeface="Segoe UI" pitchFamily="34" charset="0"/>
                <a:ea typeface="Segoe UI" pitchFamily="34" charset="0"/>
                <a:cs typeface="Segoe UI" pitchFamily="34" charset="0"/>
              </a:rPr>
              <a:t>Note to trainer: </a:t>
            </a:r>
            <a:r>
              <a:rPr lang="en-US" sz="1200" kern="1200" dirty="0" smtClean="0">
                <a:solidFill>
                  <a:schemeClr val="tx1"/>
                </a:solidFill>
                <a:effectLst/>
                <a:latin typeface="Segoe UI" pitchFamily="34" charset="0"/>
                <a:ea typeface="Segoe UI" pitchFamily="34" charset="0"/>
                <a:cs typeface="Segoe UI" pitchFamily="34" charset="0"/>
              </a:rPr>
              <a:t>If you have trouble playing this video, for instance if a </a:t>
            </a:r>
            <a:r>
              <a:rPr lang="en-US" sz="1200" b="0" kern="1200" dirty="0" smtClean="0">
                <a:solidFill>
                  <a:schemeClr val="tx1"/>
                </a:solidFill>
                <a:effectLst/>
                <a:latin typeface="Segoe UI" pitchFamily="34" charset="0"/>
                <a:ea typeface="Segoe UI" pitchFamily="34" charset="0"/>
                <a:cs typeface="Segoe UI" pitchFamily="34" charset="0"/>
              </a:rPr>
              <a:t>Codec Unavailable</a:t>
            </a:r>
            <a:r>
              <a:rPr lang="en-US" sz="1200" b="1" kern="1200" dirty="0" smtClean="0">
                <a:solidFill>
                  <a:schemeClr val="tx1"/>
                </a:solidFill>
                <a:effectLst/>
                <a:latin typeface="Segoe UI" pitchFamily="34" charset="0"/>
                <a:ea typeface="Segoe UI" pitchFamily="34" charset="0"/>
                <a:cs typeface="Segoe UI" pitchFamily="34" charset="0"/>
              </a:rPr>
              <a:t> </a:t>
            </a:r>
            <a:r>
              <a:rPr lang="en-US" sz="1200" kern="1200" dirty="0" smtClean="0">
                <a:solidFill>
                  <a:schemeClr val="tx1"/>
                </a:solidFill>
                <a:effectLst/>
                <a:latin typeface="Segoe UI" pitchFamily="34" charset="0"/>
                <a:ea typeface="Segoe UI" pitchFamily="34" charset="0"/>
                <a:cs typeface="Segoe UI" pitchFamily="34" charset="0"/>
              </a:rPr>
              <a:t>message appears in the video playback window, the presentation might have opened in Protected View. To enable video playback, in the yellow security bar at the top of the PowerPoint window, click </a:t>
            </a:r>
            <a:r>
              <a:rPr lang="en-US" sz="1200" b="1" kern="1200" dirty="0" smtClean="0">
                <a:solidFill>
                  <a:schemeClr val="tx1"/>
                </a:solidFill>
                <a:effectLst/>
                <a:latin typeface="Segoe UI" pitchFamily="34" charset="0"/>
                <a:ea typeface="Segoe UI" pitchFamily="34" charset="0"/>
                <a:cs typeface="Segoe UI" pitchFamily="34" charset="0"/>
              </a:rPr>
              <a:t>Enable Editing</a:t>
            </a:r>
            <a:r>
              <a:rPr lang="en-US" sz="1200" kern="1200" dirty="0" smtClean="0">
                <a:solidFill>
                  <a:schemeClr val="tx1"/>
                </a:solidFill>
                <a:effectLst/>
                <a:latin typeface="Segoe UI" pitchFamily="34" charset="0"/>
                <a:ea typeface="Segoe UI" pitchFamily="34" charset="0"/>
                <a:cs typeface="Segoe UI" pitchFamily="34" charset="0"/>
              </a:rPr>
              <a:t>. Note that even with Protected View turned on, video should play correctly in Slide Show view</a:t>
            </a:r>
            <a:r>
              <a:rPr lang="en-US" sz="1200" b="0" kern="1200" dirty="0" smtClean="0">
                <a:solidFill>
                  <a:schemeClr val="tx1"/>
                </a:solidFill>
                <a:effectLst/>
                <a:latin typeface="Segoe UI" pitchFamily="34" charset="0"/>
                <a:ea typeface="Segoe UI" pitchFamily="34" charset="0"/>
                <a:cs typeface="Segoe UI" pitchFamily="34" charset="0"/>
              </a:rPr>
              <a:t>.]</a:t>
            </a:r>
            <a:endParaRPr lang="en-US" b="0" dirty="0" smtClean="0"/>
          </a:p>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Segoe UI" pitchFamily="34" charset="0"/>
                <a:ea typeface="Segoe UI" pitchFamily="34" charset="0"/>
                <a:cs typeface="Segoe UI" pitchFamily="34" charset="0"/>
              </a:rPr>
              <a:t>[</a:t>
            </a:r>
            <a:r>
              <a:rPr lang="en-US" sz="1200" b="1" kern="1200" dirty="0" smtClean="0">
                <a:solidFill>
                  <a:schemeClr val="tx1"/>
                </a:solidFill>
                <a:effectLst/>
                <a:latin typeface="Segoe UI" pitchFamily="34" charset="0"/>
                <a:ea typeface="Segoe UI" pitchFamily="34" charset="0"/>
                <a:cs typeface="Segoe UI" pitchFamily="34" charset="0"/>
              </a:rPr>
              <a:t>Note to trainer: </a:t>
            </a:r>
            <a:r>
              <a:rPr lang="en-US" sz="1200" kern="1200" dirty="0" smtClean="0">
                <a:solidFill>
                  <a:schemeClr val="tx1"/>
                </a:solidFill>
                <a:effectLst/>
                <a:latin typeface="Segoe UI" pitchFamily="34" charset="0"/>
                <a:ea typeface="Segoe UI" pitchFamily="34" charset="0"/>
                <a:cs typeface="Segoe UI" pitchFamily="34" charset="0"/>
              </a:rPr>
              <a:t>If you have trouble playing this video, for instance if a </a:t>
            </a:r>
            <a:r>
              <a:rPr lang="en-US" sz="1200" b="0" kern="1200" dirty="0" smtClean="0">
                <a:solidFill>
                  <a:schemeClr val="tx1"/>
                </a:solidFill>
                <a:effectLst/>
                <a:latin typeface="Segoe UI" pitchFamily="34" charset="0"/>
                <a:ea typeface="Segoe UI" pitchFamily="34" charset="0"/>
                <a:cs typeface="Segoe UI" pitchFamily="34" charset="0"/>
              </a:rPr>
              <a:t>Codec Unavailable</a:t>
            </a:r>
            <a:r>
              <a:rPr lang="en-US" sz="1200" b="1" kern="1200" dirty="0" smtClean="0">
                <a:solidFill>
                  <a:schemeClr val="tx1"/>
                </a:solidFill>
                <a:effectLst/>
                <a:latin typeface="Segoe UI" pitchFamily="34" charset="0"/>
                <a:ea typeface="Segoe UI" pitchFamily="34" charset="0"/>
                <a:cs typeface="Segoe UI" pitchFamily="34" charset="0"/>
              </a:rPr>
              <a:t> </a:t>
            </a:r>
            <a:r>
              <a:rPr lang="en-US" sz="1200" kern="1200" dirty="0" smtClean="0">
                <a:solidFill>
                  <a:schemeClr val="tx1"/>
                </a:solidFill>
                <a:effectLst/>
                <a:latin typeface="Segoe UI" pitchFamily="34" charset="0"/>
                <a:ea typeface="Segoe UI" pitchFamily="34" charset="0"/>
                <a:cs typeface="Segoe UI" pitchFamily="34" charset="0"/>
              </a:rPr>
              <a:t>message appears in the video playback window, the presentation might have opened in Protected View. To enable video playback, in the yellow security bar at the top of the PowerPoint window, click </a:t>
            </a:r>
            <a:r>
              <a:rPr lang="en-US" sz="1200" b="1" kern="1200" dirty="0" smtClean="0">
                <a:solidFill>
                  <a:schemeClr val="tx1"/>
                </a:solidFill>
                <a:effectLst/>
                <a:latin typeface="Segoe UI" pitchFamily="34" charset="0"/>
                <a:ea typeface="Segoe UI" pitchFamily="34" charset="0"/>
                <a:cs typeface="Segoe UI" pitchFamily="34" charset="0"/>
              </a:rPr>
              <a:t>Enable Editing</a:t>
            </a:r>
            <a:r>
              <a:rPr lang="en-US" sz="1200" kern="1200" dirty="0" smtClean="0">
                <a:solidFill>
                  <a:schemeClr val="tx1"/>
                </a:solidFill>
                <a:effectLst/>
                <a:latin typeface="Segoe UI" pitchFamily="34" charset="0"/>
                <a:ea typeface="Segoe UI" pitchFamily="34" charset="0"/>
                <a:cs typeface="Segoe UI" pitchFamily="34" charset="0"/>
              </a:rPr>
              <a:t>. Note that even with Protected View turned on, video should play correctly in Slide Show view</a:t>
            </a:r>
            <a:r>
              <a:rPr lang="en-US" sz="1200" b="0" kern="1200" dirty="0" smtClean="0">
                <a:solidFill>
                  <a:schemeClr val="tx1"/>
                </a:solidFill>
                <a:effectLst/>
                <a:latin typeface="Segoe UI" pitchFamily="34" charset="0"/>
                <a:ea typeface="Segoe UI" pitchFamily="34" charset="0"/>
                <a:cs typeface="Segoe UI" pitchFamily="34" charset="0"/>
              </a:rPr>
              <a:t>.]</a:t>
            </a:r>
            <a:endParaRPr lang="en-US" b="0" dirty="0" smtClean="0"/>
          </a:p>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3200400"/>
            <a:ext cx="5105400" cy="1470025"/>
          </a:xfrm>
        </p:spPr>
        <p:txBody>
          <a:bodyPr>
            <a:normAutofit/>
          </a:bodyPr>
          <a:lstStyle>
            <a:lvl1pPr algn="l">
              <a:defRPr sz="3600">
                <a:latin typeface="Segoe Light"/>
              </a:defRPr>
            </a:lvl1pPr>
          </a:lstStyle>
          <a:p>
            <a:r>
              <a:rPr lang="en-US" smtClean="0"/>
              <a:t>Click to edit Master title style</a:t>
            </a:r>
            <a:endParaRPr lang="en-US" dirty="0"/>
          </a:p>
        </p:txBody>
      </p:sp>
      <p:sp>
        <p:nvSpPr>
          <p:cNvPr id="3" name="Subtitle 2"/>
          <p:cNvSpPr>
            <a:spLocks noGrp="1"/>
          </p:cNvSpPr>
          <p:nvPr>
            <p:ph type="subTitle" idx="1"/>
          </p:nvPr>
        </p:nvSpPr>
        <p:spPr>
          <a:xfrm>
            <a:off x="3810000" y="4648200"/>
            <a:ext cx="5105400" cy="1752600"/>
          </a:xfrm>
        </p:spPr>
        <p:txBody>
          <a:bodyPr>
            <a:normAutofit/>
          </a:bodyPr>
          <a:lstStyle>
            <a:lvl1pPr marL="0" indent="0" algn="l">
              <a:buNone/>
              <a:defRPr sz="2400">
                <a:solidFill>
                  <a:schemeClr val="tx1">
                    <a:tint val="75000"/>
                  </a:schemeClr>
                </a:solidFill>
                <a:latin typeface="Sego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421FACE-0625-4D82-8E63-39E1FB650085}" type="datetime1">
              <a:rPr lang="en-US" smtClean="0"/>
              <a:t>3/8/2016</a:t>
            </a:fld>
            <a:endParaRPr lang="en-US"/>
          </a:p>
        </p:txBody>
      </p:sp>
      <p:sp>
        <p:nvSpPr>
          <p:cNvPr id="5" name="Footer Placeholder 4"/>
          <p:cNvSpPr>
            <a:spLocks noGrp="1"/>
          </p:cNvSpPr>
          <p:nvPr>
            <p:ph type="ftr" sz="quarter" idx="11"/>
          </p:nvPr>
        </p:nvSpPr>
        <p:spPr/>
        <p:txBody>
          <a:bodyPr/>
          <a:lstStyle/>
          <a:p>
            <a:r>
              <a:rPr lang="en-US" smtClean="0"/>
              <a:t>[Course title]</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918530430"/>
      </p:ext>
    </p:extLst>
  </p:cSld>
  <p:clrMapOvr>
    <a:masterClrMapping/>
  </p:clrMapOvr>
  <p:transition spd="slow">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93059" y="1376997"/>
            <a:ext cx="8229600" cy="3880803"/>
          </a:xfrm>
        </p:spPr>
        <p:txBody>
          <a:bodyPr vert="horz" lIns="91440" tIns="45720" rIns="91440" bIns="45720"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857250" indent="-457200">
              <a:spcBef>
                <a:spcPts val="400"/>
              </a:spcBef>
              <a:spcAft>
                <a:spcPts val="1000"/>
              </a:spcAft>
              <a:buClr>
                <a:schemeClr val="accent6"/>
              </a:buClr>
              <a:buFont typeface="+mj-lt"/>
              <a:buAutoNum type="arabicPeriod"/>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1257300" indent="-342900">
              <a:spcBef>
                <a:spcPts val="200"/>
              </a:spcBef>
              <a:spcAft>
                <a:spcPts val="8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171700" indent="-342900">
              <a:spcBef>
                <a:spcPts val="200"/>
              </a:spcBef>
              <a:spcAft>
                <a:spcPts val="0"/>
              </a:spcAft>
              <a:buClr>
                <a:schemeClr val="accent6"/>
              </a:buClr>
              <a:buFont typeface="+mj-lt"/>
              <a:buAutoNum type="arabicPeriod"/>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smtClean="0"/>
              <a:t>Click to edit Master text styles</a:t>
            </a:r>
          </a:p>
          <a:p>
            <a:pPr marL="276225" lvl="1" indent="-276225">
              <a:spcBef>
                <a:spcPts val="600"/>
              </a:spcBef>
              <a:spcAft>
                <a:spcPts val="1200"/>
              </a:spcAft>
              <a:buClr>
                <a:srgbClr val="FF9900"/>
              </a:buClr>
              <a:buFontTx/>
            </a:pPr>
            <a:r>
              <a:rPr lang="en-US" smtClean="0"/>
              <a:t>Second level</a:t>
            </a:r>
          </a:p>
          <a:p>
            <a:pPr marL="276225" lvl="2" indent="-276225">
              <a:spcBef>
                <a:spcPts val="600"/>
              </a:spcBef>
              <a:spcAft>
                <a:spcPts val="1200"/>
              </a:spcAft>
              <a:buClr>
                <a:srgbClr val="FF9900"/>
              </a:buClr>
              <a:buFontTx/>
            </a:pPr>
            <a:r>
              <a:rPr lang="en-US" smtClean="0"/>
              <a:t>Third level</a:t>
            </a:r>
          </a:p>
          <a:p>
            <a:pPr marL="276225" lvl="3" indent="-276225">
              <a:spcBef>
                <a:spcPts val="600"/>
              </a:spcBef>
              <a:spcAft>
                <a:spcPts val="1200"/>
              </a:spcAft>
              <a:buClr>
                <a:srgbClr val="FF9900"/>
              </a:buClr>
              <a:buFontTx/>
            </a:pPr>
            <a:r>
              <a:rPr lang="en-US" smtClean="0"/>
              <a:t>Fourth level</a:t>
            </a:r>
          </a:p>
          <a:p>
            <a:pPr marL="276225" lvl="4" indent="-276225">
              <a:spcBef>
                <a:spcPts val="600"/>
              </a:spcBef>
              <a:spcAft>
                <a:spcPts val="1200"/>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A7C7D27E-4FF9-4D9E-9023-8C87249A4C15}" type="datetime1">
              <a:rPr lang="en-US" smtClean="0"/>
              <a:t>3/8/2016</a:t>
            </a:fld>
            <a:endParaRPr lang="en-US"/>
          </a:p>
        </p:txBody>
      </p:sp>
      <p:sp>
        <p:nvSpPr>
          <p:cNvPr id="5" name="Footer Placeholder 4"/>
          <p:cNvSpPr>
            <a:spLocks noGrp="1"/>
          </p:cNvSpPr>
          <p:nvPr>
            <p:ph type="ftr" sz="quarter" idx="11"/>
          </p:nvPr>
        </p:nvSpPr>
        <p:spPr>
          <a:xfrm>
            <a:off x="2590800" y="6356350"/>
            <a:ext cx="3962400" cy="365125"/>
          </a:xfrm>
        </p:spPr>
        <p:txBody>
          <a:bodyPr/>
          <a:lstStyle/>
          <a:p>
            <a:r>
              <a:rPr lang="en-US" smtClean="0"/>
              <a:t>[Course title]</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533400" y="5410200"/>
            <a:ext cx="8153400" cy="762000"/>
          </a:xfrm>
        </p:spPr>
        <p:txBody>
          <a:bodyPr/>
          <a:lstStyle>
            <a:lvl1pPr marL="0" indent="0">
              <a:buNone/>
              <a:defRPr sz="24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CF06F38E-0142-427C-9397-34036C728D6E}" type="datetime1">
              <a:rPr lang="en-US" smtClean="0"/>
              <a:t>3/8/2016</a:t>
            </a:fld>
            <a:endParaRPr lang="en-US"/>
          </a:p>
        </p:txBody>
      </p:sp>
      <p:sp>
        <p:nvSpPr>
          <p:cNvPr id="5" name="Footer Placeholder 4"/>
          <p:cNvSpPr>
            <a:spLocks noGrp="1"/>
          </p:cNvSpPr>
          <p:nvPr>
            <p:ph type="ftr" sz="quarter" idx="11"/>
          </p:nvPr>
        </p:nvSpPr>
        <p:spPr>
          <a:xfrm>
            <a:off x="2590800" y="6356350"/>
            <a:ext cx="3962400" cy="365125"/>
          </a:xfrm>
        </p:spPr>
        <p:txBody>
          <a:bodyPr/>
          <a:lstStyle/>
          <a:p>
            <a:r>
              <a:rPr lang="en-US" smtClean="0"/>
              <a:t>[Course title]</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518160" y="2514600"/>
            <a:ext cx="8229600" cy="3581400"/>
          </a:xfrm>
        </p:spPr>
        <p:txBody>
          <a:bodyPr vert="horz" lIns="91440" tIns="45720" rIns="91440" bIns="45720"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A30403E-C85E-4FDC-A568-6D6C43F87838}" type="datetime1">
              <a:rPr lang="en-US" smtClean="0"/>
              <a:t>3/8/2016</a:t>
            </a:fld>
            <a:endParaRPr lang="en-US"/>
          </a:p>
        </p:txBody>
      </p:sp>
      <p:sp>
        <p:nvSpPr>
          <p:cNvPr id="5" name="Footer Placeholder 4"/>
          <p:cNvSpPr>
            <a:spLocks noGrp="1"/>
          </p:cNvSpPr>
          <p:nvPr>
            <p:ph type="ftr" sz="quarter" idx="11"/>
          </p:nvPr>
        </p:nvSpPr>
        <p:spPr>
          <a:xfrm>
            <a:off x="2590800" y="6356350"/>
            <a:ext cx="3962400" cy="365125"/>
          </a:xfrm>
        </p:spPr>
        <p:txBody>
          <a:bodyPr/>
          <a:lstStyle/>
          <a:p>
            <a:r>
              <a:rPr lang="en-US" smtClean="0"/>
              <a:t>[Course title]</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508000" y="2514600"/>
            <a:ext cx="8229600" cy="3581400"/>
          </a:xfrm>
        </p:spPr>
        <p:txBody>
          <a:bodyPr vert="horz" lIns="91440" tIns="45720" rIns="91440" bIns="45720" rtlCol="0">
            <a:normAutofit/>
          </a:bodyPr>
          <a:lstStyle>
            <a:lvl1pPr marL="0" indent="0">
              <a:spcBef>
                <a:spcPts val="600"/>
              </a:spcBef>
              <a:spcAft>
                <a:spcPts val="1200"/>
              </a:spcAft>
              <a:buClr>
                <a:schemeClr val="accent6"/>
              </a:buClr>
              <a:buFont typeface="+mj-lt"/>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3B863A38-2411-4197-986F-3C505314B1E3}" type="datetime1">
              <a:rPr lang="en-US" smtClean="0"/>
              <a:t>3/8/2016</a:t>
            </a:fld>
            <a:endParaRPr lang="en-US"/>
          </a:p>
        </p:txBody>
      </p:sp>
      <p:sp>
        <p:nvSpPr>
          <p:cNvPr id="5" name="Footer Placeholder 4"/>
          <p:cNvSpPr>
            <a:spLocks noGrp="1"/>
          </p:cNvSpPr>
          <p:nvPr>
            <p:ph type="ftr" sz="quarter" idx="11"/>
          </p:nvPr>
        </p:nvSpPr>
        <p:spPr>
          <a:xfrm>
            <a:off x="2590800" y="6356350"/>
            <a:ext cx="3962400" cy="365125"/>
          </a:xfrm>
        </p:spPr>
        <p:txBody>
          <a:bodyPr/>
          <a:lstStyle/>
          <a:p>
            <a:r>
              <a:rPr lang="en-US" smtClean="0"/>
              <a:t>[Course title]</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009659827"/>
      </p:ext>
    </p:extLst>
  </p:cSld>
  <p:clrMapOvr>
    <a:masterClrMapping/>
  </p:clrMapOvr>
  <p:transition spd="slow">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85000"/>
                    <a:lumOff val="15000"/>
                  </a:schemeClr>
                </a:solidFill>
                <a:latin typeface="Segoe UI" pitchFamily="34" charset="0"/>
                <a:ea typeface="Segoe UI" pitchFamily="34" charset="0"/>
                <a:cs typeface="Segoe UI" pitchFamily="34" charset="0"/>
              </a:defRPr>
            </a:lvl1pPr>
            <a:lvl2pPr>
              <a:defRPr sz="2400">
                <a:solidFill>
                  <a:schemeClr val="tx1">
                    <a:lumMod val="85000"/>
                    <a:lumOff val="15000"/>
                  </a:schemeClr>
                </a:solidFill>
                <a:latin typeface="Segoe UI" pitchFamily="34" charset="0"/>
                <a:ea typeface="Segoe UI" pitchFamily="34" charset="0"/>
                <a:cs typeface="Segoe UI" pitchFamily="34" charset="0"/>
              </a:defRPr>
            </a:lvl2pPr>
            <a:lvl3pPr>
              <a:defRPr sz="2000">
                <a:solidFill>
                  <a:schemeClr val="tx1">
                    <a:lumMod val="85000"/>
                    <a:lumOff val="15000"/>
                  </a:schemeClr>
                </a:solidFill>
                <a:latin typeface="Segoe UI" pitchFamily="34" charset="0"/>
                <a:ea typeface="Segoe UI" pitchFamily="34" charset="0"/>
                <a:cs typeface="Segoe UI" pitchFamily="34" charset="0"/>
              </a:defRPr>
            </a:lvl3pPr>
            <a:lvl4pPr>
              <a:defRPr sz="1800">
                <a:solidFill>
                  <a:schemeClr val="tx1">
                    <a:lumMod val="85000"/>
                    <a:lumOff val="15000"/>
                  </a:schemeClr>
                </a:solidFill>
                <a:latin typeface="Segoe UI" pitchFamily="34" charset="0"/>
                <a:ea typeface="Segoe UI" pitchFamily="34" charset="0"/>
                <a:cs typeface="Segoe UI" pitchFamily="34" charset="0"/>
              </a:defRPr>
            </a:lvl4pPr>
            <a:lvl5pPr>
              <a:defRPr sz="1800">
                <a:solidFill>
                  <a:schemeClr val="tx1">
                    <a:lumMod val="85000"/>
                    <a:lumOff val="15000"/>
                  </a:schemeClr>
                </a:solidFill>
                <a:latin typeface="Segoe UI" pitchFamily="34" charset="0"/>
                <a:ea typeface="Segoe UI" pitchFamily="34" charset="0"/>
                <a:cs typeface="Segoe U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85000"/>
                    <a:lumOff val="15000"/>
                  </a:schemeClr>
                </a:solidFill>
                <a:latin typeface="Segoe UI" pitchFamily="34" charset="0"/>
                <a:ea typeface="Segoe UI" pitchFamily="34" charset="0"/>
                <a:cs typeface="Segoe UI" pitchFamily="34" charset="0"/>
              </a:defRPr>
            </a:lvl1pPr>
            <a:lvl2pPr>
              <a:defRPr sz="2400">
                <a:solidFill>
                  <a:schemeClr val="tx1">
                    <a:lumMod val="85000"/>
                    <a:lumOff val="15000"/>
                  </a:schemeClr>
                </a:solidFill>
                <a:latin typeface="Segoe UI" pitchFamily="34" charset="0"/>
                <a:ea typeface="Segoe UI" pitchFamily="34" charset="0"/>
                <a:cs typeface="Segoe UI" pitchFamily="34" charset="0"/>
              </a:defRPr>
            </a:lvl2pPr>
            <a:lvl3pPr>
              <a:defRPr sz="2000">
                <a:solidFill>
                  <a:schemeClr val="tx1">
                    <a:lumMod val="85000"/>
                    <a:lumOff val="15000"/>
                  </a:schemeClr>
                </a:solidFill>
                <a:latin typeface="Segoe UI" pitchFamily="34" charset="0"/>
                <a:ea typeface="Segoe UI" pitchFamily="34" charset="0"/>
                <a:cs typeface="Segoe UI" pitchFamily="34" charset="0"/>
              </a:defRPr>
            </a:lvl3pPr>
            <a:lvl4pPr>
              <a:defRPr sz="1800">
                <a:solidFill>
                  <a:schemeClr val="tx1">
                    <a:lumMod val="85000"/>
                    <a:lumOff val="15000"/>
                  </a:schemeClr>
                </a:solidFill>
                <a:latin typeface="Segoe UI" pitchFamily="34" charset="0"/>
                <a:ea typeface="Segoe UI" pitchFamily="34" charset="0"/>
                <a:cs typeface="Segoe UI" pitchFamily="34" charset="0"/>
              </a:defRPr>
            </a:lvl4pPr>
            <a:lvl5pPr>
              <a:defRPr sz="1800">
                <a:solidFill>
                  <a:schemeClr val="tx1">
                    <a:lumMod val="85000"/>
                    <a:lumOff val="15000"/>
                  </a:schemeClr>
                </a:solidFill>
                <a:latin typeface="Segoe UI" pitchFamily="34" charset="0"/>
                <a:ea typeface="Segoe UI" pitchFamily="34" charset="0"/>
                <a:cs typeface="Segoe U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A897094-5CFA-4FD0-8E55-76443EA54A60}" type="datetime1">
              <a:rPr lang="en-US" smtClean="0"/>
              <a:t>3/8/2016</a:t>
            </a:fld>
            <a:endParaRPr lang="en-US"/>
          </a:p>
        </p:txBody>
      </p:sp>
      <p:sp>
        <p:nvSpPr>
          <p:cNvPr id="6" name="Footer Placeholder 5"/>
          <p:cNvSpPr>
            <a:spLocks noGrp="1"/>
          </p:cNvSpPr>
          <p:nvPr>
            <p:ph type="ftr" sz="quarter" idx="11"/>
          </p:nvPr>
        </p:nvSpPr>
        <p:spPr>
          <a:xfrm>
            <a:off x="2590800" y="6356350"/>
            <a:ext cx="3962400" cy="365125"/>
          </a:xfrm>
        </p:spPr>
        <p:txBody>
          <a:bodyPr/>
          <a:lstStyle/>
          <a:p>
            <a:r>
              <a:rPr lang="en-US" smtClean="0"/>
              <a:t>[Course title]</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85000"/>
                    <a:lumOff val="15000"/>
                  </a:schemeClr>
                </a:solidFill>
                <a:latin typeface="Segoe UI" pitchFamily="34" charset="0"/>
                <a:ea typeface="Segoe UI" pitchFamily="34" charset="0"/>
                <a:cs typeface="Segoe UI" pitchFamily="34" charset="0"/>
              </a:defRPr>
            </a:lvl1pPr>
            <a:lvl2pPr>
              <a:defRPr sz="2800">
                <a:solidFill>
                  <a:schemeClr val="tx1">
                    <a:lumMod val="85000"/>
                    <a:lumOff val="15000"/>
                  </a:schemeClr>
                </a:solidFill>
                <a:latin typeface="Segoe UI" pitchFamily="34" charset="0"/>
                <a:ea typeface="Segoe UI" pitchFamily="34" charset="0"/>
                <a:cs typeface="Segoe UI" pitchFamily="34" charset="0"/>
              </a:defRPr>
            </a:lvl2pPr>
            <a:lvl3pPr>
              <a:defRPr sz="2400">
                <a:solidFill>
                  <a:schemeClr val="tx1">
                    <a:lumMod val="85000"/>
                    <a:lumOff val="15000"/>
                  </a:schemeClr>
                </a:solidFill>
                <a:latin typeface="Segoe UI" pitchFamily="34" charset="0"/>
                <a:ea typeface="Segoe UI" pitchFamily="34" charset="0"/>
                <a:cs typeface="Segoe UI" pitchFamily="34" charset="0"/>
              </a:defRPr>
            </a:lvl3pPr>
            <a:lvl4pPr>
              <a:defRPr sz="2000">
                <a:solidFill>
                  <a:schemeClr val="tx1">
                    <a:lumMod val="85000"/>
                    <a:lumOff val="15000"/>
                  </a:schemeClr>
                </a:solidFill>
                <a:latin typeface="Segoe UI" pitchFamily="34" charset="0"/>
                <a:ea typeface="Segoe UI" pitchFamily="34" charset="0"/>
                <a:cs typeface="Segoe UI" pitchFamily="34" charset="0"/>
              </a:defRPr>
            </a:lvl4pPr>
            <a:lvl5pPr>
              <a:defRPr sz="2000">
                <a:solidFill>
                  <a:schemeClr val="tx1">
                    <a:lumMod val="85000"/>
                    <a:lumOff val="15000"/>
                  </a:schemeClr>
                </a:solidFill>
                <a:latin typeface="Segoe UI" pitchFamily="34" charset="0"/>
                <a:ea typeface="Segoe UI" pitchFamily="34" charset="0"/>
                <a:cs typeface="Segoe UI"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BA59B3-95E6-48B9-B13B-0812739F20D7}" type="datetime1">
              <a:rPr lang="en-US" smtClean="0"/>
              <a:t>3/8/2016</a:t>
            </a:fld>
            <a:endParaRPr lang="en-US"/>
          </a:p>
        </p:txBody>
      </p:sp>
      <p:sp>
        <p:nvSpPr>
          <p:cNvPr id="6" name="Footer Placeholder 5"/>
          <p:cNvSpPr>
            <a:spLocks noGrp="1"/>
          </p:cNvSpPr>
          <p:nvPr>
            <p:ph type="ftr" sz="quarter" idx="11"/>
          </p:nvPr>
        </p:nvSpPr>
        <p:spPr>
          <a:xfrm>
            <a:off x="2590800" y="6356350"/>
            <a:ext cx="3962400" cy="365125"/>
          </a:xfrm>
        </p:spPr>
        <p:txBody>
          <a:bodyPr/>
          <a:lstStyle/>
          <a:p>
            <a:r>
              <a:rPr lang="en-US" smtClean="0"/>
              <a:t>[Course title]</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AECF57-1FF2-43C8-ABA4-99D70A7C9069}" type="datetime1">
              <a:rPr lang="en-US" smtClean="0"/>
              <a:t>3/8/2016</a:t>
            </a:fld>
            <a:endParaRPr lang="en-US"/>
          </a:p>
        </p:txBody>
      </p:sp>
      <p:sp>
        <p:nvSpPr>
          <p:cNvPr id="6" name="Footer Placeholder 5"/>
          <p:cNvSpPr>
            <a:spLocks noGrp="1"/>
          </p:cNvSpPr>
          <p:nvPr>
            <p:ph type="ftr" sz="quarter" idx="11"/>
          </p:nvPr>
        </p:nvSpPr>
        <p:spPr>
          <a:xfrm>
            <a:off x="2590800" y="6356350"/>
            <a:ext cx="3962400" cy="365125"/>
          </a:xfrm>
        </p:spPr>
        <p:txBody>
          <a:bodyPr/>
          <a:lstStyle/>
          <a:p>
            <a:r>
              <a:rPr lang="en-US" smtClean="0"/>
              <a:t>[Course title]</a:t>
            </a:r>
            <a:endParaRPr lang="en-US" dirty="0"/>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53"/>
            <a:ext cx="8229600" cy="1143000"/>
          </a:xfr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2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D63580-55D8-45E0-BF0D-0E15662185E4}" type="datetime1">
              <a:rPr lang="en-US" smtClean="0"/>
              <a:t>3/8/2016</a:t>
            </a:fld>
            <a:endParaRPr lang="en-US"/>
          </a:p>
        </p:txBody>
      </p:sp>
      <p:sp>
        <p:nvSpPr>
          <p:cNvPr id="5" name="Footer Placeholder 4"/>
          <p:cNvSpPr>
            <a:spLocks noGrp="1"/>
          </p:cNvSpPr>
          <p:nvPr>
            <p:ph type="ftr" sz="quarter" idx="11"/>
          </p:nvPr>
        </p:nvSpPr>
        <p:spPr>
          <a:xfrm>
            <a:off x="2514600" y="6356350"/>
            <a:ext cx="4038600" cy="365125"/>
          </a:xfrm>
        </p:spPr>
        <p:txBody>
          <a:bodyPr/>
          <a:lstStyle/>
          <a:p>
            <a:r>
              <a:rPr lang="en-US" smtClean="0"/>
              <a:t>[Course title]</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93059" y="1341437"/>
            <a:ext cx="8229600" cy="4525963"/>
          </a:xfrm>
        </p:spPr>
        <p:txBody>
          <a:bodyPr vert="horz" lIns="91440" tIns="45720" rIns="91440" bIns="45720" rtlCol="0">
            <a:normAutofit/>
          </a:bodyPr>
          <a:lstStyle>
            <a:lvl1pPr>
              <a:spcBef>
                <a:spcPts val="600"/>
              </a:spcBef>
              <a:spcAft>
                <a:spcPts val="1200"/>
              </a:spcAft>
              <a:buClr>
                <a:schemeClr val="accent6"/>
              </a:buClr>
              <a:defRPr lang="en-US" sz="2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400"/>
              </a:spcBef>
              <a:spcAft>
                <a:spcPts val="1000"/>
              </a:spcAft>
              <a:buClr>
                <a:schemeClr val="accent6"/>
              </a:buClr>
              <a:defRPr lang="en-US" sz="24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00"/>
              </a:spcBef>
              <a:spcAft>
                <a:spcPts val="800"/>
              </a:spcAft>
              <a:buClr>
                <a:schemeClr val="accent6"/>
              </a:buClr>
              <a:defRPr lang="en-US" sz="20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Arial" pitchFamily="34" charset="0"/>
              <a:buChar char="•"/>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057400" indent="-228600">
              <a:spcBef>
                <a:spcPts val="200"/>
              </a:spcBef>
              <a:spcAft>
                <a:spcPts val="0"/>
              </a:spcAft>
              <a:buClr>
                <a:schemeClr val="accent6"/>
              </a:buClr>
              <a:buFont typeface="Arial" pitchFamily="34" charset="0"/>
              <a:buChar char="•"/>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smtClean="0"/>
              <a:t>Click to edit Master text styles</a:t>
            </a:r>
          </a:p>
          <a:p>
            <a:pPr marL="276225" lvl="1" indent="-276225">
              <a:spcBef>
                <a:spcPts val="600"/>
              </a:spcBef>
              <a:spcAft>
                <a:spcPts val="1200"/>
              </a:spcAft>
              <a:buClr>
                <a:srgbClr val="FF9900"/>
              </a:buClr>
              <a:buFontTx/>
            </a:pPr>
            <a:r>
              <a:rPr lang="en-US" smtClean="0"/>
              <a:t>Second level</a:t>
            </a:r>
          </a:p>
          <a:p>
            <a:pPr marL="276225" lvl="2" indent="-276225">
              <a:spcBef>
                <a:spcPts val="600"/>
              </a:spcBef>
              <a:spcAft>
                <a:spcPts val="1200"/>
              </a:spcAft>
              <a:buClr>
                <a:srgbClr val="FF9900"/>
              </a:buClr>
              <a:buFontTx/>
            </a:pPr>
            <a:r>
              <a:rPr lang="en-US" smtClean="0"/>
              <a:t>Third level</a:t>
            </a:r>
          </a:p>
          <a:p>
            <a:pPr marL="276225" lvl="3" indent="-276225">
              <a:spcBef>
                <a:spcPts val="600"/>
              </a:spcBef>
              <a:spcAft>
                <a:spcPts val="1200"/>
              </a:spcAft>
              <a:buClr>
                <a:srgbClr val="FF9900"/>
              </a:buClr>
              <a:buFontTx/>
            </a:pPr>
            <a:r>
              <a:rPr lang="en-US" smtClean="0"/>
              <a:t>Fourth level</a:t>
            </a:r>
          </a:p>
          <a:p>
            <a:pPr marL="276225" lvl="4" indent="-276225">
              <a:spcBef>
                <a:spcPts val="600"/>
              </a:spcBef>
              <a:spcAft>
                <a:spcPts val="1200"/>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18AA8154-CE4D-4D78-8616-14B0B8DE9014}" type="datetime1">
              <a:rPr lang="en-US" smtClean="0"/>
              <a:t>3/8/2016</a:t>
            </a:fld>
            <a:endParaRPr lang="en-US"/>
          </a:p>
        </p:txBody>
      </p:sp>
      <p:sp>
        <p:nvSpPr>
          <p:cNvPr id="5" name="Footer Placeholder 4"/>
          <p:cNvSpPr>
            <a:spLocks noGrp="1"/>
          </p:cNvSpPr>
          <p:nvPr>
            <p:ph type="ftr" sz="quarter" idx="11"/>
          </p:nvPr>
        </p:nvSpPr>
        <p:spPr/>
        <p:txBody>
          <a:bodyPr/>
          <a:lstStyle/>
          <a:p>
            <a:r>
              <a:rPr lang="en-US" smtClean="0"/>
              <a:t>[Course title]</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4901F8C6-DA43-432F-8ADD-F96A6360B546}" type="datetime1">
              <a:rPr lang="en-US" smtClean="0"/>
              <a:t>3/8/2016</a:t>
            </a:fld>
            <a:endParaRPr lang="en-US"/>
          </a:p>
        </p:txBody>
      </p:sp>
      <p:sp>
        <p:nvSpPr>
          <p:cNvPr id="5" name="Footer Placeholder 4"/>
          <p:cNvSpPr>
            <a:spLocks noGrp="1"/>
          </p:cNvSpPr>
          <p:nvPr>
            <p:ph type="ftr" sz="quarter" idx="11"/>
          </p:nvPr>
        </p:nvSpPr>
        <p:spPr/>
        <p:txBody>
          <a:bodyPr/>
          <a:lstStyle/>
          <a:p>
            <a:r>
              <a:rPr lang="en-US" smtClean="0"/>
              <a:t>[Course title]</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041400" y="1752600"/>
            <a:ext cx="1371600" cy="1371600"/>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3048000" y="1649506"/>
            <a:ext cx="5562600" cy="4343400"/>
          </a:xfrm>
        </p:spPr>
        <p:txBody>
          <a:bodyPr>
            <a:normAutofit/>
          </a:bodyPr>
          <a:lstStyle>
            <a:lvl1pPr marL="0" indent="0">
              <a:spcBef>
                <a:spcPts val="500"/>
              </a:spcBef>
              <a:spcAft>
                <a:spcPts val="2000"/>
              </a:spcAft>
              <a:buNone/>
              <a:defRPr sz="2400">
                <a:latin typeface="Segoe UI" pitchFamily="34" charset="0"/>
                <a:ea typeface="Segoe UI" pitchFamily="34" charset="0"/>
                <a:cs typeface="Segoe UI" pitchFamily="34" charset="0"/>
              </a:defRPr>
            </a:lvl1pPr>
            <a:lvl2pPr indent="0">
              <a:spcBef>
                <a:spcPts val="500"/>
              </a:spcBef>
              <a:spcAft>
                <a:spcPts val="2000"/>
              </a:spcAft>
              <a:buNone/>
              <a:defRPr/>
            </a:lvl2pPr>
            <a:lvl3pPr indent="0">
              <a:spcBef>
                <a:spcPts val="500"/>
              </a:spcBef>
              <a:spcAft>
                <a:spcPts val="2000"/>
              </a:spcAft>
              <a:buNone/>
              <a:defRPr/>
            </a:lvl3pPr>
            <a:lvl4pPr indent="0">
              <a:spcBef>
                <a:spcPts val="500"/>
              </a:spcBef>
              <a:spcAft>
                <a:spcPts val="2000"/>
              </a:spcAft>
              <a:buNone/>
              <a:defRPr/>
            </a:lvl4pPr>
            <a:lvl5pPr indent="0">
              <a:spcBef>
                <a:spcPts val="500"/>
              </a:spcBef>
              <a:spcAft>
                <a:spcPts val="200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66A267-340D-4565-824F-1BC299F7954E}" type="datetime1">
              <a:rPr lang="en-US" smtClean="0"/>
              <a:t>3/8/2016</a:t>
            </a:fld>
            <a:endParaRPr lang="en-US"/>
          </a:p>
        </p:txBody>
      </p:sp>
      <p:sp>
        <p:nvSpPr>
          <p:cNvPr id="5" name="Footer Placeholder 4"/>
          <p:cNvSpPr>
            <a:spLocks noGrp="1"/>
          </p:cNvSpPr>
          <p:nvPr>
            <p:ph type="ftr" sz="quarter" idx="11"/>
          </p:nvPr>
        </p:nvSpPr>
        <p:spPr/>
        <p:txBody>
          <a:bodyPr/>
          <a:lstStyle/>
          <a:p>
            <a:r>
              <a:rPr lang="en-US" smtClean="0"/>
              <a:t>[Course title]</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3733800" y="4191000"/>
            <a:ext cx="4873752" cy="1673352"/>
          </a:xfrm>
        </p:spPr>
        <p:txBody>
          <a:bodyPr/>
          <a:lstStyle>
            <a:lvl1pPr marL="0" indent="0">
              <a:buNone/>
              <a:defRPr sz="40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228600" y="3200400"/>
            <a:ext cx="3429000" cy="585216"/>
          </a:xfrm>
        </p:spPr>
        <p:txBody>
          <a:bodyPr/>
          <a:lstStyle>
            <a:lvl1pPr marL="0" indent="0">
              <a:buNone/>
              <a:defRPr>
                <a:solidFill>
                  <a:schemeClr val="bg1">
                    <a:lumMod val="50000"/>
                  </a:schemeClr>
                </a:solidFill>
                <a:latin typeface="Segoe UI Semibold"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1524000" y="990600"/>
            <a:ext cx="5943600" cy="446227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9132E4-9321-4C3F-8EDA-492A133C6E3F}" type="datetime1">
              <a:rPr lang="en-US" smtClean="0"/>
              <a:t>3/8/2016</a:t>
            </a:fld>
            <a:endParaRPr lang="en-US"/>
          </a:p>
        </p:txBody>
      </p:sp>
      <p:sp>
        <p:nvSpPr>
          <p:cNvPr id="5" name="Footer Placeholder 4"/>
          <p:cNvSpPr>
            <a:spLocks noGrp="1"/>
          </p:cNvSpPr>
          <p:nvPr>
            <p:ph type="ftr" sz="quarter" idx="11"/>
          </p:nvPr>
        </p:nvSpPr>
        <p:spPr/>
        <p:txBody>
          <a:bodyPr/>
          <a:lstStyle/>
          <a:p>
            <a:r>
              <a:rPr lang="en-US" smtClean="0"/>
              <a:t>[Course title]</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1524000" y="5638800"/>
            <a:ext cx="5943600" cy="533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solidFill>
                  <a:schemeClr val="bg1">
                    <a:lumMod val="50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smtClean="0"/>
              <a:t>Click to edit Master text styles</a:t>
            </a:r>
          </a:p>
        </p:txBody>
      </p:sp>
    </p:spTree>
    <p:extLst>
      <p:ext uri="{BB962C8B-B14F-4D97-AF65-F5344CB8AC3E}">
        <p14:creationId xmlns:p14="http://schemas.microsoft.com/office/powerpoint/2010/main" val="3617081539"/>
      </p:ext>
    </p:extLst>
  </p:cSld>
  <p:clrMapOvr>
    <a:masterClrMapping/>
  </p:clrMapOvr>
  <p:transition spd="slow">
    <p:wipe di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0CED03-44A1-4D60-90FF-EC32E8333887}" type="datetime1">
              <a:rPr lang="en-US" smtClean="0"/>
              <a:t>3/8/2016</a:t>
            </a:fld>
            <a:endParaRPr lang="en-US"/>
          </a:p>
        </p:txBody>
      </p:sp>
      <p:sp>
        <p:nvSpPr>
          <p:cNvPr id="5" name="Footer Placeholder 4"/>
          <p:cNvSpPr>
            <a:spLocks noGrp="1"/>
          </p:cNvSpPr>
          <p:nvPr>
            <p:ph type="ftr" sz="quarter" idx="11"/>
          </p:nvPr>
        </p:nvSpPr>
        <p:spPr/>
        <p:txBody>
          <a:bodyPr/>
          <a:lstStyle/>
          <a:p>
            <a:r>
              <a:rPr lang="en-US" smtClean="0"/>
              <a:t>[Course title]</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smtClean="0"/>
              <a:t>Click to edit Master text styles</a:t>
            </a:r>
          </a:p>
        </p:txBody>
      </p:sp>
      <p:sp>
        <p:nvSpPr>
          <p:cNvPr id="9" name="Text Placeholder 8"/>
          <p:cNvSpPr>
            <a:spLocks noGrp="1"/>
          </p:cNvSpPr>
          <p:nvPr>
            <p:ph type="body" sz="quarter" idx="14"/>
          </p:nvPr>
        </p:nvSpPr>
        <p:spPr>
          <a:xfrm>
            <a:off x="6248400" y="990600"/>
            <a:ext cx="2667000" cy="51816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F2ADF6-0171-4288-8466-83074FB1685B}" type="datetime1">
              <a:rPr lang="en-US" smtClean="0"/>
              <a:t>3/8/2016</a:t>
            </a:fld>
            <a:endParaRPr lang="en-US"/>
          </a:p>
        </p:txBody>
      </p:sp>
      <p:sp>
        <p:nvSpPr>
          <p:cNvPr id="5" name="Footer Placeholder 4"/>
          <p:cNvSpPr>
            <a:spLocks noGrp="1"/>
          </p:cNvSpPr>
          <p:nvPr>
            <p:ph type="ftr" sz="quarter" idx="11"/>
          </p:nvPr>
        </p:nvSpPr>
        <p:spPr/>
        <p:txBody>
          <a:bodyPr/>
          <a:lstStyle/>
          <a:p>
            <a:r>
              <a:rPr lang="en-US" smtClean="0"/>
              <a:t>[Course title]</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smtClean="0"/>
              <a:t>Click to edit Master text styles</a:t>
            </a:r>
          </a:p>
        </p:txBody>
      </p:sp>
      <p:sp>
        <p:nvSpPr>
          <p:cNvPr id="9" name="Text Placeholder 8"/>
          <p:cNvSpPr>
            <a:spLocks noGrp="1"/>
          </p:cNvSpPr>
          <p:nvPr>
            <p:ph type="body" sz="quarter" idx="14"/>
          </p:nvPr>
        </p:nvSpPr>
        <p:spPr>
          <a:xfrm>
            <a:off x="6248400" y="990600"/>
            <a:ext cx="2667000" cy="14478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6248400" y="2647334"/>
            <a:ext cx="2667000" cy="3524865"/>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64513AF-691D-4F28-AEB9-43A7D4E6968A}" type="datetime1">
              <a:rPr lang="en-US" smtClean="0"/>
              <a:t>3/8/2016</a:t>
            </a:fld>
            <a:endParaRPr lang="en-US"/>
          </a:p>
        </p:txBody>
      </p:sp>
      <p:sp>
        <p:nvSpPr>
          <p:cNvPr id="5" name="Footer Placeholder 4"/>
          <p:cNvSpPr>
            <a:spLocks noGrp="1"/>
          </p:cNvSpPr>
          <p:nvPr>
            <p:ph type="ftr" sz="quarter" idx="11"/>
          </p:nvPr>
        </p:nvSpPr>
        <p:spPr/>
        <p:txBody>
          <a:bodyPr/>
          <a:lstStyle/>
          <a:p>
            <a:r>
              <a:rPr lang="en-US" smtClean="0"/>
              <a:t>[Course title]</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smtClean="0"/>
              <a:t>Click to edit Master text styles</a:t>
            </a:r>
          </a:p>
        </p:txBody>
      </p:sp>
      <p:sp>
        <p:nvSpPr>
          <p:cNvPr id="9" name="Text Placeholder 8"/>
          <p:cNvSpPr>
            <a:spLocks noGrp="1"/>
          </p:cNvSpPr>
          <p:nvPr>
            <p:ph type="body" sz="quarter" idx="14"/>
          </p:nvPr>
        </p:nvSpPr>
        <p:spPr>
          <a:xfrm>
            <a:off x="6248400" y="990600"/>
            <a:ext cx="2667000" cy="9144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6248400" y="2057400"/>
            <a:ext cx="2667000" cy="4114800"/>
          </a:xfrm>
        </p:spPr>
        <p:txBody>
          <a:bodyPr>
            <a:normAutofit/>
          </a:bodyPr>
          <a:lstStyle>
            <a:lvl1pPr marL="228600" indent="0">
              <a:spcAft>
                <a:spcPts val="300"/>
              </a:spcAft>
              <a:buClr>
                <a:schemeClr val="accent6"/>
              </a:buClr>
              <a:buFont typeface="Arial" pitchFamily="34" charset="0"/>
              <a:buNone/>
              <a:defRPr sz="1600">
                <a:latin typeface="Segoe UI" pitchFamily="34" charset="0"/>
                <a:ea typeface="Segoe UI" pitchFamily="34" charset="0"/>
                <a:cs typeface="Segoe UI" pitchFamily="34" charset="0"/>
              </a:defRPr>
            </a:lvl1pPr>
            <a:lvl2pPr marL="457200" indent="0">
              <a:buClr>
                <a:schemeClr val="accent6"/>
              </a:buClr>
              <a:buFont typeface="Arial" pitchFamily="34" charset="0"/>
              <a:buNone/>
              <a:defRPr sz="1600"/>
            </a:lvl2pPr>
            <a:lvl3pPr marL="914400" indent="0">
              <a:buClr>
                <a:schemeClr val="accent6"/>
              </a:buClr>
              <a:buFont typeface="Arial" pitchFamily="34" charset="0"/>
              <a:buNone/>
              <a:defRPr sz="1600"/>
            </a:lvl3pPr>
            <a:lvl4pPr marL="1371600" indent="0">
              <a:buClr>
                <a:schemeClr val="accent6"/>
              </a:buClr>
              <a:buFont typeface="Arial" pitchFamily="34" charset="0"/>
              <a:buNone/>
              <a:defRPr sz="1600"/>
            </a:lvl4pPr>
            <a:lvl5pPr marL="1828800" indent="0">
              <a:buClr>
                <a:schemeClr val="accent6"/>
              </a:buClr>
              <a:buFont typeface="Arial" pitchFamily="34" charset="0"/>
              <a:buNone/>
              <a:defRPr sz="16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4969AF7C-3CC2-42C8-B9E5-EDDDCE08990D}" type="datetime1">
              <a:rPr lang="en-US" smtClean="0"/>
              <a:t>3/8/2016</a:t>
            </a:fld>
            <a:endParaRPr lang="en-US"/>
          </a:p>
        </p:txBody>
      </p:sp>
      <p:sp>
        <p:nvSpPr>
          <p:cNvPr id="5" name="Footer Placeholder 4"/>
          <p:cNvSpPr>
            <a:spLocks noGrp="1"/>
          </p:cNvSpPr>
          <p:nvPr>
            <p:ph type="ftr" sz="quarter" idx="11"/>
          </p:nvPr>
        </p:nvSpPr>
        <p:spPr/>
        <p:txBody>
          <a:bodyPr/>
          <a:lstStyle/>
          <a:p>
            <a:r>
              <a:rPr lang="en-US" smtClean="0"/>
              <a:t>[Course title]</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533400" y="990600"/>
            <a:ext cx="8153400" cy="5029200"/>
          </a:xfrm>
        </p:spPr>
        <p:txBody>
          <a:bodyPr>
            <a:normAutofit/>
          </a:bodyPr>
          <a:lstStyle>
            <a:lvl1pPr marL="342900" indent="-342900">
              <a:buClr>
                <a:schemeClr val="accent6"/>
              </a:buClr>
              <a:buFont typeface="Arial" pitchFamily="34" charset="0"/>
              <a:buChar char="•"/>
              <a:defRPr sz="2400">
                <a:latin typeface="Segoe UI" pitchFamily="34" charset="0"/>
                <a:ea typeface="Segoe UI" pitchFamily="34" charset="0"/>
                <a:cs typeface="Segoe UI" pitchFamily="34" charset="0"/>
              </a:defRPr>
            </a:lvl1pPr>
            <a:lvl2pPr marL="742950" indent="-285750">
              <a:buClr>
                <a:schemeClr val="accent6"/>
              </a:buClr>
              <a:buFont typeface="Arial" pitchFamily="34" charset="0"/>
              <a:buChar char="•"/>
              <a:defRPr sz="2000">
                <a:latin typeface="Segoe UI" pitchFamily="34" charset="0"/>
                <a:ea typeface="Segoe UI" pitchFamily="34" charset="0"/>
                <a:cs typeface="Segoe UI" pitchFamily="34" charset="0"/>
              </a:defRPr>
            </a:lvl2pPr>
            <a:lvl3pPr marL="1143000" indent="-228600">
              <a:spcBef>
                <a:spcPts val="600"/>
              </a:spcBef>
              <a:buClr>
                <a:schemeClr val="accent6"/>
              </a:buClr>
              <a:buFont typeface="Arial" pitchFamily="34" charset="0"/>
              <a:buChar cha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Segoe UI" pitchFamily="34" charset="0"/>
                <a:ea typeface="Segoe UI" pitchFamily="34" charset="0"/>
                <a:cs typeface="Segoe UI" pitchFamily="34" charset="0"/>
              </a:defRPr>
            </a:lvl1pPr>
          </a:lstStyle>
          <a:p>
            <a:fld id="{0B07184E-E8FC-455F-93DF-B19AA5D91C80}" type="datetime1">
              <a:rPr lang="en-US" smtClean="0"/>
              <a:t>3/8/2016</a:t>
            </a:fld>
            <a:endParaRPr lang="en-US"/>
          </a:p>
        </p:txBody>
      </p:sp>
      <p:sp>
        <p:nvSpPr>
          <p:cNvPr id="5" name="Footer Placeholder 4"/>
          <p:cNvSpPr>
            <a:spLocks noGrp="1"/>
          </p:cNvSpPr>
          <p:nvPr>
            <p:ph type="ftr" sz="quarter" idx="3"/>
          </p:nvPr>
        </p:nvSpPr>
        <p:spPr>
          <a:xfrm>
            <a:off x="2590800" y="6356350"/>
            <a:ext cx="3962400" cy="365125"/>
          </a:xfrm>
          <a:prstGeom prst="rect">
            <a:avLst/>
          </a:prstGeom>
        </p:spPr>
        <p:txBody>
          <a:bodyPr vert="horz" lIns="91440" tIns="45720" rIns="91440" bIns="45720" rtlCol="0" anchor="ctr"/>
          <a:lstStyle>
            <a:lvl1pPr algn="ctr">
              <a:defRPr sz="1200">
                <a:solidFill>
                  <a:schemeClr val="tx1">
                    <a:tint val="75000"/>
                  </a:schemeClr>
                </a:solidFill>
                <a:latin typeface="Segoe UI" pitchFamily="34" charset="0"/>
                <a:ea typeface="Segoe UI" pitchFamily="34" charset="0"/>
                <a:cs typeface="Segoe UI" pitchFamily="34" charset="0"/>
              </a:defRPr>
            </a:lvl1pPr>
          </a:lstStyle>
          <a:p>
            <a:r>
              <a:rPr lang="en-US" smtClean="0"/>
              <a:t>[Course title]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p:wipe dir="d"/>
  </p:transition>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slideLayout" Target="../slideLayouts/slideLayout5.xml"/><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tags" Target="../tags/tag31.xml"/><Relationship Id="rId2" Type="http://schemas.openxmlformats.org/officeDocument/2006/relationships/video" Target="../media/media1.wmv"/><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tags" Target="../tags/tag27.xml"/><Relationship Id="rId1" Type="http://schemas.microsoft.com/office/2007/relationships/media" Target="../media/media1.wmv"/><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tags" Target="../tags/tag30.xml"/><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36" Type="http://schemas.openxmlformats.org/officeDocument/2006/relationships/image" Target="../media/image5.png"/><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tags" Target="../tags/tag29.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tags" Target="../tags/tag28.xml"/><Relationship Id="rId3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tags" Target="../tags/tag42.xml"/><Relationship Id="rId18" Type="http://schemas.openxmlformats.org/officeDocument/2006/relationships/tags" Target="../tags/tag47.xml"/><Relationship Id="rId26" Type="http://schemas.openxmlformats.org/officeDocument/2006/relationships/tags" Target="../tags/tag55.xml"/><Relationship Id="rId3" Type="http://schemas.openxmlformats.org/officeDocument/2006/relationships/tags" Target="../tags/tag32.xml"/><Relationship Id="rId21" Type="http://schemas.openxmlformats.org/officeDocument/2006/relationships/tags" Target="../tags/tag50.xml"/><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tags" Target="../tags/tag46.xml"/><Relationship Id="rId25" Type="http://schemas.openxmlformats.org/officeDocument/2006/relationships/tags" Target="../tags/tag54.xml"/><Relationship Id="rId2" Type="http://schemas.openxmlformats.org/officeDocument/2006/relationships/video" Target="../media/media2.wmv"/><Relationship Id="rId16" Type="http://schemas.openxmlformats.org/officeDocument/2006/relationships/tags" Target="../tags/tag45.xml"/><Relationship Id="rId20" Type="http://schemas.openxmlformats.org/officeDocument/2006/relationships/tags" Target="../tags/tag49.xml"/><Relationship Id="rId29" Type="http://schemas.openxmlformats.org/officeDocument/2006/relationships/notesSlide" Target="../notesSlides/notesSlide6.xml"/><Relationship Id="rId1" Type="http://schemas.microsoft.com/office/2007/relationships/media" Target="../media/media2.wmv"/><Relationship Id="rId6" Type="http://schemas.openxmlformats.org/officeDocument/2006/relationships/tags" Target="../tags/tag35.xml"/><Relationship Id="rId11" Type="http://schemas.openxmlformats.org/officeDocument/2006/relationships/tags" Target="../tags/tag40.xml"/><Relationship Id="rId24" Type="http://schemas.openxmlformats.org/officeDocument/2006/relationships/tags" Target="../tags/tag53.xml"/><Relationship Id="rId5" Type="http://schemas.openxmlformats.org/officeDocument/2006/relationships/tags" Target="../tags/tag34.xml"/><Relationship Id="rId15" Type="http://schemas.openxmlformats.org/officeDocument/2006/relationships/tags" Target="../tags/tag44.xml"/><Relationship Id="rId23" Type="http://schemas.openxmlformats.org/officeDocument/2006/relationships/tags" Target="../tags/tag52.xml"/><Relationship Id="rId28" Type="http://schemas.openxmlformats.org/officeDocument/2006/relationships/slideLayout" Target="../slideLayouts/slideLayout5.xml"/><Relationship Id="rId10" Type="http://schemas.openxmlformats.org/officeDocument/2006/relationships/tags" Target="../tags/tag39.xml"/><Relationship Id="rId19" Type="http://schemas.openxmlformats.org/officeDocument/2006/relationships/tags" Target="../tags/tag48.xml"/><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tags" Target="../tags/tag43.xml"/><Relationship Id="rId22" Type="http://schemas.openxmlformats.org/officeDocument/2006/relationships/tags" Target="../tags/tag51.xml"/><Relationship Id="rId27" Type="http://schemas.openxmlformats.org/officeDocument/2006/relationships/tags" Target="../tags/tag56.xml"/><Relationship Id="rId30"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tags" Target="../tags/tag72.xml"/><Relationship Id="rId26" Type="http://schemas.openxmlformats.org/officeDocument/2006/relationships/tags" Target="../tags/tag80.xml"/><Relationship Id="rId3" Type="http://schemas.openxmlformats.org/officeDocument/2006/relationships/tags" Target="../tags/tag57.xml"/><Relationship Id="rId21" Type="http://schemas.openxmlformats.org/officeDocument/2006/relationships/tags" Target="../tags/tag75.xml"/><Relationship Id="rId34" Type="http://schemas.openxmlformats.org/officeDocument/2006/relationships/tags" Target="../tags/tag88.xml"/><Relationship Id="rId7" Type="http://schemas.openxmlformats.org/officeDocument/2006/relationships/tags" Target="../tags/tag61.x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tags" Target="../tags/tag79.xml"/><Relationship Id="rId33" Type="http://schemas.openxmlformats.org/officeDocument/2006/relationships/tags" Target="../tags/tag87.xml"/><Relationship Id="rId38" Type="http://schemas.openxmlformats.org/officeDocument/2006/relationships/image" Target="../media/image7.png"/><Relationship Id="rId2" Type="http://schemas.openxmlformats.org/officeDocument/2006/relationships/video" Target="../media/media3.wmv"/><Relationship Id="rId16" Type="http://schemas.openxmlformats.org/officeDocument/2006/relationships/tags" Target="../tags/tag70.xml"/><Relationship Id="rId20" Type="http://schemas.openxmlformats.org/officeDocument/2006/relationships/tags" Target="../tags/tag74.xml"/><Relationship Id="rId29" Type="http://schemas.openxmlformats.org/officeDocument/2006/relationships/tags" Target="../tags/tag83.xml"/><Relationship Id="rId1" Type="http://schemas.microsoft.com/office/2007/relationships/media" Target="../media/media3.wmv"/><Relationship Id="rId6" Type="http://schemas.openxmlformats.org/officeDocument/2006/relationships/tags" Target="../tags/tag60.xml"/><Relationship Id="rId11" Type="http://schemas.openxmlformats.org/officeDocument/2006/relationships/tags" Target="../tags/tag65.xml"/><Relationship Id="rId24" Type="http://schemas.openxmlformats.org/officeDocument/2006/relationships/tags" Target="../tags/tag78.xml"/><Relationship Id="rId32" Type="http://schemas.openxmlformats.org/officeDocument/2006/relationships/tags" Target="../tags/tag86.xml"/><Relationship Id="rId37" Type="http://schemas.openxmlformats.org/officeDocument/2006/relationships/notesSlide" Target="../notesSlides/notesSlide7.xml"/><Relationship Id="rId5" Type="http://schemas.openxmlformats.org/officeDocument/2006/relationships/tags" Target="../tags/tag59.xml"/><Relationship Id="rId15" Type="http://schemas.openxmlformats.org/officeDocument/2006/relationships/tags" Target="../tags/tag69.xml"/><Relationship Id="rId23" Type="http://schemas.openxmlformats.org/officeDocument/2006/relationships/tags" Target="../tags/tag77.xml"/><Relationship Id="rId28" Type="http://schemas.openxmlformats.org/officeDocument/2006/relationships/tags" Target="../tags/tag82.xml"/><Relationship Id="rId36" Type="http://schemas.openxmlformats.org/officeDocument/2006/relationships/slideLayout" Target="../slideLayouts/slideLayout5.xml"/><Relationship Id="rId10" Type="http://schemas.openxmlformats.org/officeDocument/2006/relationships/tags" Target="../tags/tag64.xml"/><Relationship Id="rId19" Type="http://schemas.openxmlformats.org/officeDocument/2006/relationships/tags" Target="../tags/tag73.xml"/><Relationship Id="rId31" Type="http://schemas.openxmlformats.org/officeDocument/2006/relationships/tags" Target="../tags/tag85.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tags" Target="../tags/tag76.xml"/><Relationship Id="rId27" Type="http://schemas.openxmlformats.org/officeDocument/2006/relationships/tags" Target="../tags/tag81.xml"/><Relationship Id="rId30" Type="http://schemas.openxmlformats.org/officeDocument/2006/relationships/tags" Target="../tags/tag84.xml"/><Relationship Id="rId35" Type="http://schemas.openxmlformats.org/officeDocument/2006/relationships/tags" Target="../tags/tag89.xml"/></Relationships>
</file>

<file path=ppt/slides/_rels/slide8.xml.rels><?xml version="1.0" encoding="UTF-8" standalone="yes"?>
<Relationships xmlns="http://schemas.openxmlformats.org/package/2006/relationships"><Relationship Id="rId8" Type="http://schemas.openxmlformats.org/officeDocument/2006/relationships/tags" Target="../tags/tag95.xml"/><Relationship Id="rId13" Type="http://schemas.openxmlformats.org/officeDocument/2006/relationships/tags" Target="../tags/tag100.xml"/><Relationship Id="rId18" Type="http://schemas.openxmlformats.org/officeDocument/2006/relationships/tags" Target="../tags/tag105.xml"/><Relationship Id="rId26" Type="http://schemas.openxmlformats.org/officeDocument/2006/relationships/tags" Target="../tags/tag113.xml"/><Relationship Id="rId39" Type="http://schemas.openxmlformats.org/officeDocument/2006/relationships/tags" Target="../tags/tag126.xml"/><Relationship Id="rId3" Type="http://schemas.openxmlformats.org/officeDocument/2006/relationships/tags" Target="../tags/tag90.xml"/><Relationship Id="rId21" Type="http://schemas.openxmlformats.org/officeDocument/2006/relationships/tags" Target="../tags/tag108.xml"/><Relationship Id="rId34" Type="http://schemas.openxmlformats.org/officeDocument/2006/relationships/tags" Target="../tags/tag121.xml"/><Relationship Id="rId42" Type="http://schemas.openxmlformats.org/officeDocument/2006/relationships/notesSlide" Target="../notesSlides/notesSlide8.xml"/><Relationship Id="rId7" Type="http://schemas.openxmlformats.org/officeDocument/2006/relationships/tags" Target="../tags/tag94.xml"/><Relationship Id="rId12" Type="http://schemas.openxmlformats.org/officeDocument/2006/relationships/tags" Target="../tags/tag99.xml"/><Relationship Id="rId17" Type="http://schemas.openxmlformats.org/officeDocument/2006/relationships/tags" Target="../tags/tag104.xml"/><Relationship Id="rId25" Type="http://schemas.openxmlformats.org/officeDocument/2006/relationships/tags" Target="../tags/tag112.xml"/><Relationship Id="rId33" Type="http://schemas.openxmlformats.org/officeDocument/2006/relationships/tags" Target="../tags/tag120.xml"/><Relationship Id="rId38" Type="http://schemas.openxmlformats.org/officeDocument/2006/relationships/tags" Target="../tags/tag125.xml"/><Relationship Id="rId2" Type="http://schemas.openxmlformats.org/officeDocument/2006/relationships/video" Target="../media/media4.wmv"/><Relationship Id="rId16" Type="http://schemas.openxmlformats.org/officeDocument/2006/relationships/tags" Target="../tags/tag103.xml"/><Relationship Id="rId20" Type="http://schemas.openxmlformats.org/officeDocument/2006/relationships/tags" Target="../tags/tag107.xml"/><Relationship Id="rId29" Type="http://schemas.openxmlformats.org/officeDocument/2006/relationships/tags" Target="../tags/tag116.xml"/><Relationship Id="rId41" Type="http://schemas.openxmlformats.org/officeDocument/2006/relationships/slideLayout" Target="../slideLayouts/slideLayout5.xml"/><Relationship Id="rId1" Type="http://schemas.microsoft.com/office/2007/relationships/media" Target="../media/media4.wmv"/><Relationship Id="rId6" Type="http://schemas.openxmlformats.org/officeDocument/2006/relationships/tags" Target="../tags/tag93.xml"/><Relationship Id="rId11" Type="http://schemas.openxmlformats.org/officeDocument/2006/relationships/tags" Target="../tags/tag98.xml"/><Relationship Id="rId24" Type="http://schemas.openxmlformats.org/officeDocument/2006/relationships/tags" Target="../tags/tag111.xml"/><Relationship Id="rId32" Type="http://schemas.openxmlformats.org/officeDocument/2006/relationships/tags" Target="../tags/tag119.xml"/><Relationship Id="rId37" Type="http://schemas.openxmlformats.org/officeDocument/2006/relationships/tags" Target="../tags/tag124.xml"/><Relationship Id="rId40" Type="http://schemas.openxmlformats.org/officeDocument/2006/relationships/tags" Target="../tags/tag127.xml"/><Relationship Id="rId5" Type="http://schemas.openxmlformats.org/officeDocument/2006/relationships/tags" Target="../tags/tag92.xml"/><Relationship Id="rId15" Type="http://schemas.openxmlformats.org/officeDocument/2006/relationships/tags" Target="../tags/tag102.xml"/><Relationship Id="rId23" Type="http://schemas.openxmlformats.org/officeDocument/2006/relationships/tags" Target="../tags/tag110.xml"/><Relationship Id="rId28" Type="http://schemas.openxmlformats.org/officeDocument/2006/relationships/tags" Target="../tags/tag115.xml"/><Relationship Id="rId36" Type="http://schemas.openxmlformats.org/officeDocument/2006/relationships/tags" Target="../tags/tag123.xml"/><Relationship Id="rId10" Type="http://schemas.openxmlformats.org/officeDocument/2006/relationships/tags" Target="../tags/tag97.xml"/><Relationship Id="rId19" Type="http://schemas.openxmlformats.org/officeDocument/2006/relationships/tags" Target="../tags/tag106.xml"/><Relationship Id="rId31" Type="http://schemas.openxmlformats.org/officeDocument/2006/relationships/tags" Target="../tags/tag118.xml"/><Relationship Id="rId4" Type="http://schemas.openxmlformats.org/officeDocument/2006/relationships/tags" Target="../tags/tag91.xml"/><Relationship Id="rId9" Type="http://schemas.openxmlformats.org/officeDocument/2006/relationships/tags" Target="../tags/tag96.xml"/><Relationship Id="rId14" Type="http://schemas.openxmlformats.org/officeDocument/2006/relationships/tags" Target="../tags/tag101.xml"/><Relationship Id="rId22" Type="http://schemas.openxmlformats.org/officeDocument/2006/relationships/tags" Target="../tags/tag109.xml"/><Relationship Id="rId27" Type="http://schemas.openxmlformats.org/officeDocument/2006/relationships/tags" Target="../tags/tag114.xml"/><Relationship Id="rId30" Type="http://schemas.openxmlformats.org/officeDocument/2006/relationships/tags" Target="../tags/tag117.xml"/><Relationship Id="rId35" Type="http://schemas.openxmlformats.org/officeDocument/2006/relationships/tags" Target="../tags/tag122.xml"/><Relationship Id="rId4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352800"/>
            <a:ext cx="7315200" cy="990600"/>
          </a:xfrm>
        </p:spPr>
        <p:txBody>
          <a:bodyPr/>
          <a:lstStyle/>
          <a:p>
            <a:r>
              <a:rPr lang="en-US" dirty="0" smtClean="0"/>
              <a:t>Microsoft</a:t>
            </a:r>
            <a:r>
              <a:rPr lang="en-US" sz="2800" baseline="70000" dirty="0" smtClean="0">
                <a:cs typeface="Tahoma" pitchFamily="34" charset="0"/>
              </a:rPr>
              <a:t>®</a:t>
            </a:r>
            <a:r>
              <a:rPr lang="en-US" dirty="0" smtClean="0"/>
              <a:t> Excel</a:t>
            </a:r>
            <a:r>
              <a:rPr lang="en-US" sz="2800" baseline="70000" dirty="0" smtClean="0">
                <a:cs typeface="Tahoma" pitchFamily="34" charset="0"/>
              </a:rPr>
              <a:t>®</a:t>
            </a:r>
            <a:r>
              <a:rPr lang="en-US" dirty="0" smtClean="0"/>
              <a:t> </a:t>
            </a:r>
            <a:r>
              <a:rPr lang="en-US" dirty="0" smtClean="0">
                <a:cs typeface="Tahoma" pitchFamily="34" charset="0"/>
              </a:rPr>
              <a:t>2010 Training</a:t>
            </a:r>
            <a:endParaRPr lang="en-US" dirty="0"/>
          </a:p>
        </p:txBody>
      </p:sp>
      <p:sp>
        <p:nvSpPr>
          <p:cNvPr id="3" name="Subtitle 2"/>
          <p:cNvSpPr>
            <a:spLocks noGrp="1"/>
          </p:cNvSpPr>
          <p:nvPr>
            <p:ph type="subTitle" idx="1"/>
          </p:nvPr>
        </p:nvSpPr>
        <p:spPr>
          <a:xfrm>
            <a:off x="1524000" y="4495800"/>
            <a:ext cx="6400800" cy="685800"/>
          </a:xfrm>
        </p:spPr>
        <p:txBody>
          <a:bodyPr>
            <a:normAutofit fontScale="85000" lnSpcReduction="10000"/>
          </a:bodyPr>
          <a:lstStyle/>
          <a:p>
            <a:r>
              <a:rPr lang="en-US" sz="3200" dirty="0" smtClean="0">
                <a:solidFill>
                  <a:schemeClr val="tx1">
                    <a:lumMod val="65000"/>
                    <a:lumOff val="35000"/>
                  </a:schemeClr>
                </a:solidFill>
              </a:rPr>
              <a:t>Keyboard shortcuts 2: ALT key shortcuts</a:t>
            </a:r>
          </a:p>
          <a:p>
            <a:endParaRPr lang="en-US" sz="3200" dirty="0">
              <a:solidFill>
                <a:schemeClr val="tx1">
                  <a:lumMod val="65000"/>
                  <a:lumOff val="35000"/>
                </a:schemeClr>
              </a:solidFill>
            </a:endParaRPr>
          </a:p>
        </p:txBody>
      </p:sp>
    </p:spTree>
    <p:extLst>
      <p:ext uri="{BB962C8B-B14F-4D97-AF65-F5344CB8AC3E}">
        <p14:creationId xmlns:p14="http://schemas.microsoft.com/office/powerpoint/2010/main" val="510818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Quick Reference </a:t>
            </a:r>
            <a:r>
              <a:rPr lang="en-US" dirty="0" smtClean="0"/>
              <a:t>Card 2</a:t>
            </a:r>
            <a:endParaRPr lang="en-US"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480637880"/>
              </p:ext>
            </p:extLst>
          </p:nvPr>
        </p:nvGraphicFramePr>
        <p:xfrm>
          <a:off x="1056482" y="1323579"/>
          <a:ext cx="7630318" cy="4311702"/>
        </p:xfrm>
        <a:graphic>
          <a:graphicData uri="http://schemas.openxmlformats.org/drawingml/2006/table">
            <a:tbl>
              <a:tblPr/>
              <a:tblGrid>
                <a:gridCol w="3815159"/>
                <a:gridCol w="3815159"/>
              </a:tblGrid>
              <a:tr h="315736">
                <a:tc>
                  <a:txBody>
                    <a:bodyPr/>
                    <a:lstStyle/>
                    <a:p>
                      <a:r>
                        <a:rPr lang="en-US" sz="1600" b="1" dirty="0"/>
                        <a:t>To do this</a:t>
                      </a:r>
                      <a:endParaRPr lang="en-US" sz="1600" dirty="0"/>
                    </a:p>
                  </a:txBody>
                  <a:tcPr marL="78934" marR="78934" marT="39467" marB="39467" anchor="ctr">
                    <a:lnL>
                      <a:noFill/>
                    </a:lnL>
                    <a:lnR>
                      <a:noFill/>
                    </a:lnR>
                    <a:lnT>
                      <a:noFill/>
                    </a:lnT>
                    <a:lnB>
                      <a:noFill/>
                    </a:lnB>
                  </a:tcPr>
                </a:tc>
                <a:tc>
                  <a:txBody>
                    <a:bodyPr/>
                    <a:lstStyle/>
                    <a:p>
                      <a:r>
                        <a:rPr lang="en-US" sz="1600" b="1"/>
                        <a:t>Press</a:t>
                      </a:r>
                      <a:endParaRPr lang="en-US" sz="1600"/>
                    </a:p>
                  </a:txBody>
                  <a:tcPr marL="78934" marR="78934" marT="39467" marB="39467" anchor="ctr">
                    <a:lnL>
                      <a:noFill/>
                    </a:lnL>
                    <a:lnR>
                      <a:noFill/>
                    </a:lnR>
                    <a:lnT>
                      <a:noFill/>
                    </a:lnT>
                    <a:lnB>
                      <a:noFill/>
                    </a:lnB>
                  </a:tcPr>
                </a:tc>
              </a:tr>
              <a:tr h="789340">
                <a:tc>
                  <a:txBody>
                    <a:bodyPr/>
                    <a:lstStyle/>
                    <a:p>
                      <a:r>
                        <a:rPr lang="en-US" sz="1600" dirty="0"/>
                        <a:t>Switches from the worksheet, to the status bar, to the ribbon, back to worksheet</a:t>
                      </a:r>
                    </a:p>
                  </a:txBody>
                  <a:tcPr marL="78934" marR="78934" marT="39467" marB="39467" anchor="ctr">
                    <a:lnL>
                      <a:noFill/>
                    </a:lnL>
                    <a:lnR>
                      <a:noFill/>
                    </a:lnR>
                    <a:lnT>
                      <a:noFill/>
                    </a:lnT>
                    <a:lnB>
                      <a:noFill/>
                    </a:lnB>
                  </a:tcPr>
                </a:tc>
                <a:tc>
                  <a:txBody>
                    <a:bodyPr/>
                    <a:lstStyle/>
                    <a:p>
                      <a:r>
                        <a:rPr lang="en-US" sz="1600" dirty="0"/>
                        <a:t>F6</a:t>
                      </a:r>
                    </a:p>
                  </a:txBody>
                  <a:tcPr marL="78934" marR="78934" marT="39467" marB="39467" anchor="ctr">
                    <a:lnL>
                      <a:noFill/>
                    </a:lnL>
                    <a:lnR>
                      <a:noFill/>
                    </a:lnR>
                    <a:lnT>
                      <a:noFill/>
                    </a:lnT>
                    <a:lnB>
                      <a:noFill/>
                    </a:lnB>
                  </a:tcPr>
                </a:tc>
              </a:tr>
              <a:tr h="552538">
                <a:tc>
                  <a:txBody>
                    <a:bodyPr/>
                    <a:lstStyle/>
                    <a:p>
                      <a:r>
                        <a:rPr lang="en-US" sz="1600"/>
                        <a:t>Switch between panes in a split worksheet</a:t>
                      </a:r>
                    </a:p>
                  </a:txBody>
                  <a:tcPr marL="78934" marR="78934" marT="39467" marB="39467" anchor="ctr">
                    <a:lnL>
                      <a:noFill/>
                    </a:lnL>
                    <a:lnR>
                      <a:noFill/>
                    </a:lnR>
                    <a:lnT>
                      <a:noFill/>
                    </a:lnT>
                    <a:lnB>
                      <a:noFill/>
                    </a:lnB>
                  </a:tcPr>
                </a:tc>
                <a:tc>
                  <a:txBody>
                    <a:bodyPr/>
                    <a:lstStyle/>
                    <a:p>
                      <a:r>
                        <a:rPr lang="en-US" sz="1600" dirty="0"/>
                        <a:t>F6, SHIFT+F6</a:t>
                      </a:r>
                    </a:p>
                  </a:txBody>
                  <a:tcPr marL="78934" marR="78934" marT="39467" marB="39467" anchor="ctr">
                    <a:lnL>
                      <a:noFill/>
                    </a:lnL>
                    <a:lnR>
                      <a:noFill/>
                    </a:lnR>
                    <a:lnT>
                      <a:noFill/>
                    </a:lnT>
                    <a:lnB>
                      <a:noFill/>
                    </a:lnB>
                  </a:tcPr>
                </a:tc>
              </a:tr>
              <a:tr h="552538">
                <a:tc>
                  <a:txBody>
                    <a:bodyPr/>
                    <a:lstStyle/>
                    <a:p>
                      <a:r>
                        <a:rPr lang="en-US" sz="1600"/>
                        <a:t>Switch between open workbooks in the same instance of Excel</a:t>
                      </a:r>
                    </a:p>
                  </a:txBody>
                  <a:tcPr marL="78934" marR="78934" marT="39467" marB="39467" anchor="ctr">
                    <a:lnL>
                      <a:noFill/>
                    </a:lnL>
                    <a:lnR>
                      <a:noFill/>
                    </a:lnR>
                    <a:lnT>
                      <a:noFill/>
                    </a:lnT>
                    <a:lnB>
                      <a:noFill/>
                    </a:lnB>
                  </a:tcPr>
                </a:tc>
                <a:tc>
                  <a:txBody>
                    <a:bodyPr/>
                    <a:lstStyle/>
                    <a:p>
                      <a:r>
                        <a:rPr lang="en-US" sz="1600" dirty="0"/>
                        <a:t>CTRL+F6</a:t>
                      </a:r>
                    </a:p>
                  </a:txBody>
                  <a:tcPr marL="78934" marR="78934" marT="39467" marB="39467" anchor="ctr">
                    <a:lnL>
                      <a:noFill/>
                    </a:lnL>
                    <a:lnR>
                      <a:noFill/>
                    </a:lnR>
                    <a:lnT>
                      <a:noFill/>
                    </a:lnT>
                    <a:lnB>
                      <a:noFill/>
                    </a:lnB>
                  </a:tcPr>
                </a:tc>
              </a:tr>
              <a:tr h="315736">
                <a:tc>
                  <a:txBody>
                    <a:bodyPr/>
                    <a:lstStyle/>
                    <a:p>
                      <a:r>
                        <a:rPr lang="en-US" sz="1600"/>
                        <a:t>Add filter buttons</a:t>
                      </a:r>
                    </a:p>
                  </a:txBody>
                  <a:tcPr marL="78934" marR="78934" marT="39467" marB="39467" anchor="ctr">
                    <a:lnL>
                      <a:noFill/>
                    </a:lnL>
                    <a:lnR>
                      <a:noFill/>
                    </a:lnR>
                    <a:lnT>
                      <a:noFill/>
                    </a:lnT>
                    <a:lnB>
                      <a:noFill/>
                    </a:lnB>
                  </a:tcPr>
                </a:tc>
                <a:tc>
                  <a:txBody>
                    <a:bodyPr/>
                    <a:lstStyle/>
                    <a:p>
                      <a:r>
                        <a:rPr lang="en-US" sz="1600" dirty="0"/>
                        <a:t>CTRL+SHIFT+L</a:t>
                      </a:r>
                    </a:p>
                  </a:txBody>
                  <a:tcPr marL="78934" marR="78934" marT="39467" marB="39467" anchor="ctr">
                    <a:lnL>
                      <a:noFill/>
                    </a:lnL>
                    <a:lnR>
                      <a:noFill/>
                    </a:lnR>
                    <a:lnT>
                      <a:noFill/>
                    </a:lnT>
                    <a:lnB>
                      <a:noFill/>
                    </a:lnB>
                  </a:tcPr>
                </a:tc>
              </a:tr>
              <a:tr h="315736">
                <a:tc>
                  <a:txBody>
                    <a:bodyPr/>
                    <a:lstStyle/>
                    <a:p>
                      <a:r>
                        <a:rPr lang="en-US" sz="1600"/>
                        <a:t>Access filter menus</a:t>
                      </a:r>
                    </a:p>
                  </a:txBody>
                  <a:tcPr marL="78934" marR="78934" marT="39467" marB="39467" anchor="ctr">
                    <a:lnL>
                      <a:noFill/>
                    </a:lnL>
                    <a:lnR>
                      <a:noFill/>
                    </a:lnR>
                    <a:lnT>
                      <a:noFill/>
                    </a:lnT>
                    <a:lnB>
                      <a:noFill/>
                    </a:lnB>
                  </a:tcPr>
                </a:tc>
                <a:tc>
                  <a:txBody>
                    <a:bodyPr/>
                    <a:lstStyle/>
                    <a:p>
                      <a:r>
                        <a:rPr lang="en-US" sz="1600" dirty="0" err="1"/>
                        <a:t>ALT+Down</a:t>
                      </a:r>
                      <a:r>
                        <a:rPr lang="en-US" sz="1600" dirty="0"/>
                        <a:t> arrow</a:t>
                      </a:r>
                    </a:p>
                  </a:txBody>
                  <a:tcPr marL="78934" marR="78934" marT="39467" marB="39467" anchor="ctr">
                    <a:lnL>
                      <a:noFill/>
                    </a:lnL>
                    <a:lnR>
                      <a:noFill/>
                    </a:lnR>
                    <a:lnT>
                      <a:noFill/>
                    </a:lnT>
                    <a:lnB>
                      <a:noFill/>
                    </a:lnB>
                  </a:tcPr>
                </a:tc>
              </a:tr>
              <a:tr h="315736">
                <a:tc>
                  <a:txBody>
                    <a:bodyPr/>
                    <a:lstStyle/>
                    <a:p>
                      <a:r>
                        <a:rPr lang="en-US" sz="1600"/>
                        <a:t>Select or clear check boxes</a:t>
                      </a:r>
                    </a:p>
                  </a:txBody>
                  <a:tcPr marL="78934" marR="78934" marT="39467" marB="39467" anchor="ctr">
                    <a:lnL>
                      <a:noFill/>
                    </a:lnL>
                    <a:lnR>
                      <a:noFill/>
                    </a:lnR>
                    <a:lnT>
                      <a:noFill/>
                    </a:lnT>
                    <a:lnB>
                      <a:noFill/>
                    </a:lnB>
                  </a:tcPr>
                </a:tc>
                <a:tc>
                  <a:txBody>
                    <a:bodyPr/>
                    <a:lstStyle/>
                    <a:p>
                      <a:r>
                        <a:rPr lang="en-US" sz="1600" dirty="0"/>
                        <a:t>Spacebar</a:t>
                      </a:r>
                    </a:p>
                  </a:txBody>
                  <a:tcPr marL="78934" marR="78934" marT="39467" marB="39467" anchor="ctr">
                    <a:lnL>
                      <a:noFill/>
                    </a:lnL>
                    <a:lnR>
                      <a:noFill/>
                    </a:lnR>
                    <a:lnT>
                      <a:noFill/>
                    </a:lnT>
                    <a:lnB>
                      <a:noFill/>
                    </a:lnB>
                  </a:tcPr>
                </a:tc>
              </a:tr>
              <a:tr h="315736">
                <a:tc>
                  <a:txBody>
                    <a:bodyPr/>
                    <a:lstStyle/>
                    <a:p>
                      <a:r>
                        <a:rPr lang="en-US" sz="1600"/>
                        <a:t>Access the right-click menu</a:t>
                      </a:r>
                    </a:p>
                  </a:txBody>
                  <a:tcPr marL="78934" marR="78934" marT="39467" marB="39467" anchor="ctr">
                    <a:lnL>
                      <a:noFill/>
                    </a:lnL>
                    <a:lnR>
                      <a:noFill/>
                    </a:lnR>
                    <a:lnT>
                      <a:noFill/>
                    </a:lnT>
                    <a:lnB>
                      <a:noFill/>
                    </a:lnB>
                  </a:tcPr>
                </a:tc>
                <a:tc>
                  <a:txBody>
                    <a:bodyPr/>
                    <a:lstStyle/>
                    <a:p>
                      <a:r>
                        <a:rPr lang="en-US" sz="1600" dirty="0"/>
                        <a:t>SHIFT+F10</a:t>
                      </a:r>
                    </a:p>
                  </a:txBody>
                  <a:tcPr marL="78934" marR="78934" marT="39467" marB="39467" anchor="ctr">
                    <a:lnL>
                      <a:noFill/>
                    </a:lnL>
                    <a:lnR>
                      <a:noFill/>
                    </a:lnR>
                    <a:lnT>
                      <a:noFill/>
                    </a:lnT>
                    <a:lnB>
                      <a:noFill/>
                    </a:lnB>
                  </a:tcPr>
                </a:tc>
              </a:tr>
              <a:tr h="789340">
                <a:tc>
                  <a:txBody>
                    <a:bodyPr/>
                    <a:lstStyle/>
                    <a:p>
                      <a:r>
                        <a:rPr lang="en-US" sz="1600"/>
                        <a:t>In the Function Arguments dialog box, switch from the dialog box to the worksheet</a:t>
                      </a:r>
                    </a:p>
                  </a:txBody>
                  <a:tcPr marL="78934" marR="78934" marT="39467" marB="39467" anchor="ctr">
                    <a:lnL>
                      <a:noFill/>
                    </a:lnL>
                    <a:lnR>
                      <a:noFill/>
                    </a:lnR>
                    <a:lnT>
                      <a:noFill/>
                    </a:lnT>
                    <a:lnB>
                      <a:noFill/>
                    </a:lnB>
                  </a:tcPr>
                </a:tc>
                <a:tc>
                  <a:txBody>
                    <a:bodyPr/>
                    <a:lstStyle/>
                    <a:p>
                      <a:r>
                        <a:rPr lang="en-US" sz="1600" dirty="0"/>
                        <a:t>F2</a:t>
                      </a:r>
                    </a:p>
                  </a:txBody>
                  <a:tcPr marL="78934" marR="78934" marT="39467" marB="39467" anchor="ctr">
                    <a:lnL>
                      <a:noFill/>
                    </a:lnL>
                    <a:lnR>
                      <a:noFill/>
                    </a:lnR>
                    <a:lnT>
                      <a:noFill/>
                    </a:lnT>
                    <a:lnB>
                      <a:noFill/>
                    </a:lnB>
                  </a:tcPr>
                </a:tc>
              </a:tr>
            </a:tbl>
          </a:graphicData>
        </a:graphic>
      </p:graphicFrame>
      <p:sp>
        <p:nvSpPr>
          <p:cNvPr id="4" name="Footer Placeholder 3"/>
          <p:cNvSpPr>
            <a:spLocks noGrp="1"/>
          </p:cNvSpPr>
          <p:nvPr>
            <p:ph type="ftr" sz="quarter" idx="11"/>
          </p:nvPr>
        </p:nvSpPr>
        <p:spPr/>
        <p:txBody>
          <a:bodyPr/>
          <a:lstStyle/>
          <a:p>
            <a:r>
              <a:rPr lang="en-US" dirty="0"/>
              <a:t>Excel 2010 keyboard shortcuts 2: ALT key shortcuts</a:t>
            </a:r>
          </a:p>
        </p:txBody>
      </p:sp>
    </p:spTree>
    <p:extLst>
      <p:ext uri="{BB962C8B-B14F-4D97-AF65-F5344CB8AC3E}">
        <p14:creationId xmlns:p14="http://schemas.microsoft.com/office/powerpoint/2010/main" val="1187106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Course contents</a:t>
            </a:r>
            <a:endParaRPr lang="en-US"/>
          </a:p>
        </p:txBody>
      </p:sp>
      <p:sp>
        <p:nvSpPr>
          <p:cNvPr id="3" name="Content Placeholder 2"/>
          <p:cNvSpPr>
            <a:spLocks noGrp="1"/>
          </p:cNvSpPr>
          <p:nvPr>
            <p:ph idx="1"/>
          </p:nvPr>
        </p:nvSpPr>
        <p:spPr/>
        <p:txBody>
          <a:bodyPr>
            <a:normAutofit/>
          </a:bodyPr>
          <a:lstStyle/>
          <a:p>
            <a:pPr marL="276225" indent="-276225">
              <a:spcBef>
                <a:spcPts val="600"/>
              </a:spcBef>
              <a:spcAft>
                <a:spcPts val="1200"/>
              </a:spcAft>
              <a:buClr>
                <a:srgbClr val="FF9900"/>
              </a:buClr>
              <a:buFontTx/>
              <a:buChar char="•"/>
            </a:pPr>
            <a:r>
              <a:rPr lang="en-US" sz="2800" dirty="0">
                <a:latin typeface="Segoe UI Semibold" pitchFamily="34" charset="0"/>
              </a:rPr>
              <a:t>Overview</a:t>
            </a:r>
            <a:r>
              <a:rPr lang="en-US" sz="2800" dirty="0" smtClean="0">
                <a:latin typeface="Segoe UI Semibold" pitchFamily="34" charset="0"/>
              </a:rPr>
              <a:t>: Use access keys in Excel 2010</a:t>
            </a:r>
            <a:endParaRPr lang="en-US" sz="2800" dirty="0" smtClean="0"/>
          </a:p>
          <a:p>
            <a:pPr marL="276225" indent="-276225">
              <a:spcBef>
                <a:spcPts val="600"/>
              </a:spcBef>
              <a:spcAft>
                <a:spcPts val="1200"/>
              </a:spcAft>
              <a:buClr>
                <a:srgbClr val="FF9900"/>
              </a:buClr>
              <a:buFontTx/>
              <a:buChar char="•"/>
            </a:pPr>
            <a:r>
              <a:rPr lang="en-US" sz="2800" dirty="0" smtClean="0">
                <a:latin typeface="Segoe UI Semibold" pitchFamily="34" charset="0"/>
              </a:rPr>
              <a:t>Lesson</a:t>
            </a:r>
            <a:r>
              <a:rPr lang="en-US" sz="2800" dirty="0">
                <a:latin typeface="Segoe UI Semibold" pitchFamily="34" charset="0"/>
              </a:rPr>
              <a:t>: </a:t>
            </a:r>
            <a:r>
              <a:rPr lang="en-US" sz="2800" dirty="0" smtClean="0">
                <a:latin typeface="Segoe UI Semibold" pitchFamily="34" charset="0"/>
              </a:rPr>
              <a:t>Includes 4 instructional movies</a:t>
            </a:r>
            <a:r>
              <a:rPr lang="en-US" sz="2400" dirty="0" smtClean="0"/>
              <a:t> </a:t>
            </a:r>
          </a:p>
          <a:p>
            <a:pPr marL="276225" indent="-276225">
              <a:spcBef>
                <a:spcPts val="600"/>
              </a:spcBef>
              <a:spcAft>
                <a:spcPts val="1200"/>
              </a:spcAft>
              <a:buClr>
                <a:srgbClr val="FF9900"/>
              </a:buClr>
              <a:buFontTx/>
              <a:buChar char="•"/>
            </a:pPr>
            <a:r>
              <a:rPr lang="en-US" sz="2800" dirty="0" smtClean="0">
                <a:latin typeface="Segoe UI Semibold" pitchFamily="34" charset="0"/>
              </a:rPr>
              <a:t>Quick Reference Card</a:t>
            </a:r>
            <a:endParaRPr lang="en-US" sz="2800" dirty="0">
              <a:latin typeface="Segoe UI Semibold" pitchFamily="34" charset="0"/>
            </a:endParaRPr>
          </a:p>
          <a:p>
            <a:pPr>
              <a:spcBef>
                <a:spcPts val="600"/>
              </a:spcBef>
              <a:spcAft>
                <a:spcPts val="1200"/>
              </a:spcAft>
            </a:pPr>
            <a:endParaRPr lang="en-US" dirty="0">
              <a:latin typeface="Segoe UI Semibold" pitchFamily="34" charset="0"/>
            </a:endParaRPr>
          </a:p>
        </p:txBody>
      </p:sp>
      <p:sp>
        <p:nvSpPr>
          <p:cNvPr id="4" name="Footer Placeholder 3"/>
          <p:cNvSpPr>
            <a:spLocks noGrp="1"/>
          </p:cNvSpPr>
          <p:nvPr>
            <p:ph type="ftr" sz="quarter" idx="11"/>
          </p:nvPr>
        </p:nvSpPr>
        <p:spPr/>
        <p:txBody>
          <a:bodyPr/>
          <a:lstStyle/>
          <a:p>
            <a:r>
              <a:rPr lang="en-US" dirty="0" smtClean="0"/>
              <a:t>Excel 2010 keyboard shortcuts 2: ALT key shortcuts</a:t>
            </a:r>
            <a:endParaRPr lang="en-US" dirty="0"/>
          </a:p>
        </p:txBody>
      </p:sp>
    </p:spTree>
    <p:extLst>
      <p:ext uri="{BB962C8B-B14F-4D97-AF65-F5344CB8AC3E}">
        <p14:creationId xmlns:p14="http://schemas.microsoft.com/office/powerpoint/2010/main" val="165272409"/>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Overview: Use the ALT shortcuts</a:t>
            </a:r>
            <a:endParaRPr lang="en-US" dirty="0"/>
          </a:p>
        </p:txBody>
      </p:sp>
      <p:sp>
        <p:nvSpPr>
          <p:cNvPr id="4" name="Footer Placeholder 3"/>
          <p:cNvSpPr>
            <a:spLocks noGrp="1"/>
          </p:cNvSpPr>
          <p:nvPr>
            <p:ph type="ftr" sz="quarter" idx="11"/>
          </p:nvPr>
        </p:nvSpPr>
        <p:spPr/>
        <p:txBody>
          <a:bodyPr/>
          <a:lstStyle/>
          <a:p>
            <a:r>
              <a:rPr lang="en-US" dirty="0"/>
              <a:t>Excel 2010 keyboard shortcuts 2: ALT key </a:t>
            </a:r>
            <a:r>
              <a:rPr lang="en-US" dirty="0" smtClean="0"/>
              <a:t>shortcuts</a:t>
            </a:r>
            <a:endParaRPr lang="en-US" dirty="0"/>
          </a:p>
        </p:txBody>
      </p:sp>
      <p:sp>
        <p:nvSpPr>
          <p:cNvPr id="5" name="Content Placeholder 4"/>
          <p:cNvSpPr>
            <a:spLocks noGrp="1"/>
          </p:cNvSpPr>
          <p:nvPr>
            <p:ph type="body" sz="quarter" idx="14"/>
          </p:nvPr>
        </p:nvSpPr>
        <p:spPr/>
        <p:txBody>
          <a:bodyPr>
            <a:normAutofit/>
          </a:bodyPr>
          <a:lstStyle/>
          <a:p>
            <a:pPr marL="0" indent="0">
              <a:spcBef>
                <a:spcPts val="500"/>
              </a:spcBef>
              <a:spcAft>
                <a:spcPts val="2000"/>
              </a:spcAft>
              <a:buNone/>
            </a:pPr>
            <a:r>
              <a:rPr lang="en-US" sz="2400" dirty="0" smtClean="0"/>
              <a:t>The ALT keyboard shortcuts let you use almost all of the commands available on the ribbon. These shortcuts are also called access keys. </a:t>
            </a:r>
            <a:endParaRPr lang="en-US" sz="2400" dirty="0"/>
          </a:p>
        </p:txBody>
      </p:sp>
      <p:pic>
        <p:nvPicPr>
          <p:cNvPr id="2" name="Picture Placeholder 1"/>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3875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Course goals</a:t>
            </a:r>
            <a:endParaRPr lang="en-US"/>
          </a:p>
        </p:txBody>
      </p:sp>
      <p:sp>
        <p:nvSpPr>
          <p:cNvPr id="3" name="Content Placeholder 2"/>
          <p:cNvSpPr>
            <a:spLocks noGrp="1"/>
          </p:cNvSpPr>
          <p:nvPr>
            <p:ph idx="1"/>
          </p:nvPr>
        </p:nvSpPr>
        <p:spPr/>
        <p:txBody>
          <a:bodyPr>
            <a:normAutofit/>
          </a:bodyPr>
          <a:lstStyle/>
          <a:p>
            <a:r>
              <a:rPr lang="en-US" sz="2800" dirty="0"/>
              <a:t>Use the ALT key to access any button or command on the ribbon.</a:t>
            </a:r>
          </a:p>
          <a:p>
            <a:r>
              <a:rPr lang="en-US" sz="2800" dirty="0"/>
              <a:t>Use old ALT key shortcuts that worked in older versions of Excel.</a:t>
            </a:r>
          </a:p>
          <a:p>
            <a:r>
              <a:rPr lang="en-US" sz="2800" dirty="0"/>
              <a:t>Use ALT key shortcuts in dialog boxes.</a:t>
            </a:r>
          </a:p>
          <a:p>
            <a:r>
              <a:rPr lang="en-US" sz="2800" dirty="0"/>
              <a:t>Use other kinds of access keys, like F6. </a:t>
            </a:r>
          </a:p>
        </p:txBody>
      </p:sp>
      <p:sp>
        <p:nvSpPr>
          <p:cNvPr id="4" name="Footer Placeholder 3"/>
          <p:cNvSpPr>
            <a:spLocks noGrp="1"/>
          </p:cNvSpPr>
          <p:nvPr>
            <p:ph type="ftr" sz="quarter" idx="11"/>
          </p:nvPr>
        </p:nvSpPr>
        <p:spPr/>
        <p:txBody>
          <a:bodyPr/>
          <a:lstStyle/>
          <a:p>
            <a:r>
              <a:rPr lang="en-US" dirty="0"/>
              <a:t>Excel 2010 keyboard shortcuts 2: ALT key shortcuts</a:t>
            </a:r>
          </a:p>
        </p:txBody>
      </p:sp>
    </p:spTree>
    <p:extLst>
      <p:ext uri="{BB962C8B-B14F-4D97-AF65-F5344CB8AC3E}">
        <p14:creationId xmlns:p14="http://schemas.microsoft.com/office/powerpoint/2010/main" val="3650783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Introduction (3:29)</a:t>
            </a:r>
            <a:endParaRPr lang="en-US" sz="3200" dirty="0"/>
          </a:p>
        </p:txBody>
      </p:sp>
      <p:sp>
        <p:nvSpPr>
          <p:cNvPr id="2" name="Footer Placeholder 1"/>
          <p:cNvSpPr>
            <a:spLocks noGrp="1"/>
          </p:cNvSpPr>
          <p:nvPr>
            <p:ph type="ftr" sz="quarter" idx="11"/>
          </p:nvPr>
        </p:nvSpPr>
        <p:spPr/>
        <p:txBody>
          <a:bodyPr/>
          <a:lstStyle/>
          <a:p>
            <a:r>
              <a:rPr lang="en-US" dirty="0"/>
              <a:t>Excel 2010 keyboard shortcuts 2: ALT key shortcuts</a:t>
            </a:r>
            <a:endParaRPr lang="en-US" dirty="0">
              <a:solidFill>
                <a:prstClr val="black">
                  <a:tint val="75000"/>
                </a:prstClr>
              </a:solidFill>
            </a:endParaRPr>
          </a:p>
        </p:txBody>
      </p:sp>
      <p:sp>
        <p:nvSpPr>
          <p:cNvPr id="7" name="Text Placeholder 6"/>
          <p:cNvSpPr>
            <a:spLocks noGrp="1"/>
          </p:cNvSpPr>
          <p:nvPr>
            <p:ph type="body" sz="quarter" idx="13"/>
          </p:nvPr>
        </p:nvSpPr>
        <p:spPr/>
        <p:txBody>
          <a:bodyPr/>
          <a:lstStyle/>
          <a:p>
            <a:pPr lvl="0"/>
            <a:r>
              <a:rPr lang="en-US" dirty="0"/>
              <a:t>Point to the bottom of the </a:t>
            </a:r>
            <a:r>
              <a:rPr lang="en-US" dirty="0" smtClean="0"/>
              <a:t>video </a:t>
            </a:r>
            <a:r>
              <a:rPr lang="en-US" dirty="0"/>
              <a:t>to see the video controls. Drag or point along the progress bar to move forward or go back.</a:t>
            </a:r>
          </a:p>
          <a:p>
            <a:endParaRPr lang="en-US" dirty="0"/>
          </a:p>
        </p:txBody>
      </p:sp>
      <p:pic>
        <p:nvPicPr>
          <p:cNvPr id="4" name="ExcelAccessKeys1_FINAL.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ExcelAccessKeys1_FINAL00:00:00.0" time="33"/>
                    <p14:bmk name="ExcelAccessKeys1_FINAL00:00:04.7" time="4767"/>
                    <p14:bmk name="ExcelAccessKeys1_FINAL00:00:04.8" time="4867"/>
                    <p14:bmk name="ExcelAccessKeys1_FINAL00:00:09.5" time="9567"/>
                    <p14:bmk name="ExcelAccessKeys1_FINAL00:00:09.6" time="9667"/>
                    <p14:bmk name="ExcelAccessKeys1_FINAL00:00:16.3" time="16333"/>
                    <p14:bmk name="ExcelAccessKeys1_FINAL00:00:16.4" time="16433"/>
                    <p14:bmk name="ExcelAccessKeys1_FINAL00:00:20.3" time="20333"/>
                    <p14:bmk name="ExcelAccessKeys1_FINAL00:00:20.4" time="20433"/>
                    <p14:bmk name="ExcelAccessKeys1_FINAL00:00:25.7" time="25767"/>
                    <p14:bmk name="ExcelAccessKeys1_FINAL00:00:25.8" time="25867"/>
                    <p14:bmk name="ExcelAccessKeys1_FINAL00:00:32.2" time="32200"/>
                    <p14:bmk name="ExcelAccessKeys1_FINAL00:00:32.3" time="32300"/>
                    <p14:bmk name="ExcelAccessKeys1_FINAL00:00:34.5" time="34567"/>
                    <p14:bmk name="ExcelAccessKeys1_FINAL00:00:34.6" time="34667"/>
                    <p14:bmk name="ExcelAccessKeys1_FINAL00:00:48.1" time="48167"/>
                    <p14:bmk name="ExcelAccessKeys1_FINAL00:00:48.2" time="48267"/>
                    <p14:bmk name="ExcelAccessKeys1_FINAL00:00:50.0" time="50067"/>
                    <p14:bmk name="ExcelAccessKeys1_FINAL00:00:50.1" time="50167"/>
                    <p14:bmk name="ExcelAccessKeys1_FINAL00:00:59.9" time="59933"/>
                    <p14:bmk name="ExcelAccessKeys1_FINAL00:01:00.0" time="60033"/>
                    <p14:bmk name="ExcelAccessKeys1_FINAL00:01:08.7" time="68700"/>
                    <p14:bmk name="ExcelAccessKeys1_FINAL00:01:08.8" time="68800"/>
                    <p14:bmk name="ExcelAccessKeys1_FINAL00:01:12.3" time="72300"/>
                    <p14:bmk name="ExcelAccessKeys1_FINAL00:01:12.4" time="72400"/>
                    <p14:bmk name="ExcelAccessKeys1_FINAL00:01:16.9" time="76900"/>
                    <p14:bmk name="ExcelAccessKeys1_FINAL00:01:17.0" time="77000"/>
                    <p14:bmk name="ExcelAccessKeys1_FINAL00:01:26.1" time="86167"/>
                    <p14:bmk name="ExcelAccessKeys1_FINAL00:01:26.2" time="86267"/>
                    <p14:bmk name="ExcelAccessKeys1_FINAL00:01:33.9" time="93967"/>
                    <p14:bmk name="ExcelAccessKeys1_FINAL00:01:34.0" time="94067"/>
                    <p14:bmk name="ExcelAccessKeys1_FINAL00:01:37.5" time="97567"/>
                    <p14:bmk name="ExcelAccessKeys1_FINAL00:01:37.6" time="97667"/>
                    <p14:bmk name="ExcelAccessKeys1_FINAL00:01:49.3" time="109333"/>
                    <p14:bmk name="ExcelAccessKeys1_FINAL00:01:49.4" time="109433"/>
                    <p14:bmk name="ExcelAccessKeys1_FINAL00:01:58.2" time="118200"/>
                    <p14:bmk name="ExcelAccessKeys1_FINAL00:01:58.3" time="118300"/>
                    <p14:bmk name="ExcelAccessKeys1_FINAL00:02:04.7" time="124700"/>
                    <p14:bmk name="ExcelAccessKeys1_FINAL00:02:04.8" time="124800"/>
                    <p14:bmk name="ExcelAccessKeys1_FINAL00:02:09.7" time="129733"/>
                    <p14:bmk name="ExcelAccessKeys1_FINAL00:02:09.8" time="129833"/>
                    <p14:bmk name="ExcelAccessKeys1_FINAL00:02:17.6" time="137633"/>
                    <p14:bmk name="ExcelAccessKeys1_FINAL00:02:17.7" time="137733"/>
                    <p14:bmk name="ExcelAccessKeys1_FINAL00:02:25.9" time="145967"/>
                    <p14:bmk name="ExcelAccessKeys1_FINAL00:02:26.0" time="146067"/>
                    <p14:bmk name="ExcelAccessKeys1_FINAL00:02:31.9" time="151967"/>
                    <p14:bmk name="ExcelAccessKeys1_FINAL00:02:32.0" time="152067"/>
                    <p14:bmk name="ExcelAccessKeys1_FINAL00:02:43.3" time="163333"/>
                    <p14:bmk name="ExcelAccessKeys1_FINAL00:02:43.4" time="163433"/>
                    <p14:bmk name="ExcelAccessKeys1_FINAL00:02:47.1" time="167167"/>
                    <p14:bmk name="ExcelAccessKeys1_FINAL00:02:47.2" time="167267"/>
                    <p14:bmk name="ExcelAccessKeys1_FINAL00:02:53.9" time="173933"/>
                    <p14:bmk name="ExcelAccessKeys1_FINAL00:02:54.0" time="174033"/>
                    <p14:bmk name="ExcelAccessKeys1_FINAL00:03:01.1" time="181100"/>
                    <p14:bmk name="ExcelAccessKeys1_FINAL00:03:01.2" time="181200"/>
                    <p14:bmk name="ExcelAccessKeys1_FINAL00:03:09.5" time="189567"/>
                    <p14:bmk name="ExcelAccessKeys1_FINAL00:03:09.6" time="189667"/>
                    <p14:bmk name="ExcelAccessKeys1_FINAL00:03:13.9" time="193967"/>
                    <p14:bmk name="ExcelAccessKeys1_FINAL00:03:14.0" time="194067"/>
                    <p14:bmk name="ExcelAccessKeys1_FINAL00:03:19.6" time="199600"/>
                  </p14:bmkLst>
                </p14:media>
              </p:ext>
            </p:extLst>
          </p:nvPr>
        </p:nvPicPr>
        <p:blipFill>
          <a:blip r:embed="rId36"/>
          <a:stretch>
            <a:fillRect/>
          </a:stretch>
        </p:blipFill>
        <p:spPr>
          <a:xfrm>
            <a:off x="1524000" y="992188"/>
            <a:ext cx="5943600" cy="4457700"/>
          </a:xfrm>
        </p:spPr>
      </p:pic>
      <p:grpSp>
        <p:nvGrpSpPr>
          <p:cNvPr id="11" name="Group 10"/>
          <p:cNvGrpSpPr/>
          <p:nvPr/>
        </p:nvGrpSpPr>
        <p:grpSpPr>
          <a:xfrm>
            <a:off x="3733800" y="2590800"/>
            <a:ext cx="1676400" cy="1676400"/>
            <a:chOff x="3581400" y="2438400"/>
            <a:chExt cx="1676400" cy="1676400"/>
          </a:xfrm>
        </p:grpSpPr>
        <p:sp>
          <p:nvSpPr>
            <p:cNvPr id="12" name="Oval 11"/>
            <p:cNvSpPr/>
            <p:nvPr/>
          </p:nvSpPr>
          <p:spPr>
            <a:xfrm>
              <a:off x="3581400" y="2438400"/>
              <a:ext cx="1676400" cy="1676400"/>
            </a:xfrm>
            <a:prstGeom prst="ellipse">
              <a:avLst/>
            </a:prstGeom>
            <a:noFill/>
            <a:ln w="76200">
              <a:solidFill>
                <a:schemeClr val="bg1">
                  <a:lumMod val="65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5400000">
              <a:off x="4133193" y="2915307"/>
              <a:ext cx="838200" cy="722586"/>
            </a:xfrm>
            <a:prstGeom prst="triangle">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ExcelAccessKeys1_FINALInthe00:00:00.0-00:00:04.7"/>
          <p:cNvSpPr txBox="1"/>
          <p:nvPr>
            <p:custDataLst>
              <p:tags r:id="rId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In the first course we showed you how keyboard shortcuts can save you time.</a:t>
            </a:r>
            <a:endParaRPr lang="en-US">
              <a:solidFill>
                <a:srgbClr val="FFFFFF"/>
              </a:solidFill>
              <a:latin typeface="Calibri"/>
            </a:endParaRPr>
          </a:p>
        </p:txBody>
      </p:sp>
      <p:sp>
        <p:nvSpPr>
          <p:cNvPr id="15" name="ExcelAccessKeys1_FINALNowwe’re00:00:04.8-00:00:09.5"/>
          <p:cNvSpPr txBox="1"/>
          <p:nvPr>
            <p:custDataLst>
              <p:tags r:id="rId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Now we’re going to show you how to use access keys, a special kind of keyboard shortcut.</a:t>
            </a:r>
            <a:endParaRPr lang="en-US">
              <a:solidFill>
                <a:srgbClr val="FFFFFF"/>
              </a:solidFill>
              <a:latin typeface="Calibri"/>
            </a:endParaRPr>
          </a:p>
        </p:txBody>
      </p:sp>
      <p:sp>
        <p:nvSpPr>
          <p:cNvPr id="16" name="ExcelAccessKeys1_FINALAccesskeys00:00:09.6-00:00:16.3"/>
          <p:cNvSpPr txBox="1"/>
          <p:nvPr>
            <p:custDataLst>
              <p:tags r:id="rId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Access keys lets you access a tab, button or menu, that may not have a CTRL shortcut.</a:t>
            </a:r>
            <a:endParaRPr lang="en-US">
              <a:solidFill>
                <a:srgbClr val="FFFFFF"/>
              </a:solidFill>
              <a:latin typeface="Calibri"/>
            </a:endParaRPr>
          </a:p>
        </p:txBody>
      </p:sp>
      <p:sp>
        <p:nvSpPr>
          <p:cNvPr id="17" name="ExcelAccessKeys1_FINALForexample,00:00:16.4-00:00:20.3"/>
          <p:cNvSpPr txBox="1"/>
          <p:nvPr>
            <p:custDataLst>
              <p:tags r:id="rId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For example, there's no CTRL shortcut for auto fitting column width.</a:t>
            </a:r>
            <a:endParaRPr lang="en-US">
              <a:solidFill>
                <a:srgbClr val="FFFFFF"/>
              </a:solidFill>
              <a:latin typeface="Calibri"/>
            </a:endParaRPr>
          </a:p>
        </p:txBody>
      </p:sp>
      <p:sp>
        <p:nvSpPr>
          <p:cNvPr id="18" name="ExcelAccessKeys1_FINALSoto00:00:20.4-00:00:25.7"/>
          <p:cNvSpPr txBox="1"/>
          <p:nvPr>
            <p:custDataLst>
              <p:tags r:id="rId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So to access this command without the mouse, you first press ALT.</a:t>
            </a:r>
            <a:endParaRPr lang="en-US">
              <a:solidFill>
                <a:srgbClr val="FFFFFF"/>
              </a:solidFill>
              <a:latin typeface="Calibri"/>
            </a:endParaRPr>
          </a:p>
        </p:txBody>
      </p:sp>
      <p:sp>
        <p:nvSpPr>
          <p:cNvPr id="19" name="ExcelAccessKeys1_FINALWhenyou00:00:25.8-00:00:32.2"/>
          <p:cNvSpPr txBox="1"/>
          <p:nvPr>
            <p:custDataLst>
              <p:tags r:id="rId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When you do that, key tips appears on the Ribbon, they show you which key to press to select an item,</a:t>
            </a:r>
            <a:endParaRPr lang="en-US">
              <a:solidFill>
                <a:srgbClr val="FFFFFF"/>
              </a:solidFill>
              <a:latin typeface="Calibri"/>
            </a:endParaRPr>
          </a:p>
        </p:txBody>
      </p:sp>
      <p:sp>
        <p:nvSpPr>
          <p:cNvPr id="20" name="ExcelAccessKeys1_FINALjustlike00:00:32.3-00:00:34.5"/>
          <p:cNvSpPr txBox="1"/>
          <p:nvPr>
            <p:custDataLst>
              <p:tags r:id="rId10"/>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just like clicking it with the mouse.</a:t>
            </a:r>
            <a:endParaRPr lang="en-US">
              <a:solidFill>
                <a:srgbClr val="FFFFFF"/>
              </a:solidFill>
              <a:latin typeface="Calibri"/>
            </a:endParaRPr>
          </a:p>
        </p:txBody>
      </p:sp>
      <p:sp>
        <p:nvSpPr>
          <p:cNvPr id="21" name="ExcelAccessKeys1_FINALForexample,00:00:34.6-00:00:48.1"/>
          <p:cNvSpPr txBox="1"/>
          <p:nvPr>
            <p:custDataLst>
              <p:tags r:id="rId1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For example, H selects the Home tab, O selects Format, and then I selects AutoFit Column Width.</a:t>
            </a:r>
            <a:endParaRPr lang="en-US">
              <a:solidFill>
                <a:srgbClr val="FFFFFF"/>
              </a:solidFill>
              <a:latin typeface="Calibri"/>
            </a:endParaRPr>
          </a:p>
        </p:txBody>
      </p:sp>
      <p:sp>
        <p:nvSpPr>
          <p:cNvPr id="22" name="ExcelAccessKeys1_FINALWhatif00:00:48.2-00:00:50.0"/>
          <p:cNvSpPr txBox="1"/>
          <p:nvPr>
            <p:custDataLst>
              <p:tags r:id="rId12"/>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What if the key tips shows two keys ?</a:t>
            </a:r>
            <a:endParaRPr lang="en-US">
              <a:solidFill>
                <a:srgbClr val="FFFFFF"/>
              </a:solidFill>
              <a:latin typeface="Calibri"/>
            </a:endParaRPr>
          </a:p>
        </p:txBody>
      </p:sp>
      <p:sp>
        <p:nvSpPr>
          <p:cNvPr id="23" name="ExcelAccessKeys1_FINALForexample,00:00:50.1-00:00:59.9"/>
          <p:cNvSpPr txBox="1"/>
          <p:nvPr>
            <p:custDataLst>
              <p:tags r:id="rId1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For example, if you go to the Home tab, you’ll notice that the Center Alignment button has two keys.</a:t>
            </a:r>
            <a:endParaRPr lang="en-US">
              <a:solidFill>
                <a:srgbClr val="FFFFFF"/>
              </a:solidFill>
              <a:latin typeface="Calibri"/>
            </a:endParaRPr>
          </a:p>
        </p:txBody>
      </p:sp>
      <p:sp>
        <p:nvSpPr>
          <p:cNvPr id="24" name="ExcelAccessKeys1_FINALPressone,00:01:00.0-00:01:08.7"/>
          <p:cNvSpPr txBox="1"/>
          <p:nvPr>
            <p:custDataLst>
              <p:tags r:id="rId1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Press one, then the other. In this example you press A, then C .</a:t>
            </a:r>
            <a:endParaRPr lang="en-US">
              <a:solidFill>
                <a:srgbClr val="FFFFFF"/>
              </a:solidFill>
              <a:latin typeface="Calibri"/>
            </a:endParaRPr>
          </a:p>
        </p:txBody>
      </p:sp>
      <p:sp>
        <p:nvSpPr>
          <p:cNvPr id="25" name="ExcelAccessKeys1_FINALIfyou’re00:01:08.8-00:01:12.3"/>
          <p:cNvSpPr txBox="1"/>
          <p:nvPr>
            <p:custDataLst>
              <p:tags r:id="rId1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If you’re searching for a command, you don’t have to worry about getting stuck,</a:t>
            </a:r>
            <a:endParaRPr lang="en-US">
              <a:solidFill>
                <a:srgbClr val="FFFFFF"/>
              </a:solidFill>
              <a:latin typeface="Calibri"/>
            </a:endParaRPr>
          </a:p>
        </p:txBody>
      </p:sp>
      <p:sp>
        <p:nvSpPr>
          <p:cNvPr id="26" name="ExcelAccessKeys1_FINALbecauseyou00:01:12.4-00:01:16.9"/>
          <p:cNvSpPr txBox="1"/>
          <p:nvPr>
            <p:custDataLst>
              <p:tags r:id="rId1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because you can always back out by pressing the ESC key.</a:t>
            </a:r>
            <a:endParaRPr lang="en-US">
              <a:solidFill>
                <a:srgbClr val="FFFFFF"/>
              </a:solidFill>
              <a:latin typeface="Calibri"/>
            </a:endParaRPr>
          </a:p>
        </p:txBody>
      </p:sp>
      <p:sp>
        <p:nvSpPr>
          <p:cNvPr id="27" name="ExcelAccessKeys1_FINALIfyou’re00:01:17.0-00:01:26.1"/>
          <p:cNvSpPr txBox="1"/>
          <p:nvPr>
            <p:custDataLst>
              <p:tags r:id="rId1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If you’re really lost, you can keep pressing ESC, and you'll eventually exit access key mode.</a:t>
            </a:r>
            <a:endParaRPr lang="en-US">
              <a:solidFill>
                <a:srgbClr val="FFFFFF"/>
              </a:solidFill>
              <a:latin typeface="Calibri"/>
            </a:endParaRPr>
          </a:p>
        </p:txBody>
      </p:sp>
      <p:sp>
        <p:nvSpPr>
          <p:cNvPr id="28" name="ExcelAccessKeys1_FINALAccesskeys00:01:26.2-00:01:33.9"/>
          <p:cNvSpPr txBox="1"/>
          <p:nvPr>
            <p:custDataLst>
              <p:tags r:id="rId18"/>
            </p:custDataLst>
          </p:nvPr>
        </p:nvSpPr>
        <p:spPr>
          <a:xfrm>
            <a:off x="1524000" y="4626928"/>
            <a:ext cx="5943600" cy="82296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Access keys are easy to use because you don’t need to memorize much. You just look at the key tip and press the key.</a:t>
            </a:r>
            <a:endParaRPr lang="en-US">
              <a:solidFill>
                <a:srgbClr val="FFFFFF"/>
              </a:solidFill>
              <a:latin typeface="Calibri"/>
            </a:endParaRPr>
          </a:p>
        </p:txBody>
      </p:sp>
      <p:sp>
        <p:nvSpPr>
          <p:cNvPr id="29" name="ExcelAccessKeys1_FINALButif00:01:34.0-00:01:37.5"/>
          <p:cNvSpPr txBox="1"/>
          <p:nvPr>
            <p:custDataLst>
              <p:tags r:id="rId19"/>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But if that is not easy enough, you can use the Arrow keys.</a:t>
            </a:r>
            <a:endParaRPr lang="en-US">
              <a:solidFill>
                <a:srgbClr val="FFFFFF"/>
              </a:solidFill>
              <a:latin typeface="Calibri"/>
            </a:endParaRPr>
          </a:p>
        </p:txBody>
      </p:sp>
      <p:sp>
        <p:nvSpPr>
          <p:cNvPr id="30" name="ExcelAccessKeys1_FINALFirst,press00:01:37.6-00:01:49.3"/>
          <p:cNvSpPr txBox="1"/>
          <p:nvPr>
            <p:custDataLst>
              <p:tags r:id="rId2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First, press ALT, the Right and Left Arrow keys move you horizontally.</a:t>
            </a:r>
            <a:endParaRPr lang="en-US">
              <a:solidFill>
                <a:srgbClr val="FFFFFF"/>
              </a:solidFill>
              <a:latin typeface="Calibri"/>
            </a:endParaRPr>
          </a:p>
        </p:txBody>
      </p:sp>
      <p:sp>
        <p:nvSpPr>
          <p:cNvPr id="31" name="ExcelAccessKeys1_FINALTheUp00:01:49.4-00:01:58.2"/>
          <p:cNvSpPr txBox="1"/>
          <p:nvPr>
            <p:custDataLst>
              <p:tags r:id="rId2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The Up key moves you to the Quick Access toolbar, and the Down key takes you to the commands on the Ribbon.</a:t>
            </a:r>
            <a:endParaRPr lang="en-US">
              <a:solidFill>
                <a:srgbClr val="FFFFFF"/>
              </a:solidFill>
              <a:latin typeface="Calibri"/>
            </a:endParaRPr>
          </a:p>
        </p:txBody>
      </p:sp>
      <p:sp>
        <p:nvSpPr>
          <p:cNvPr id="32" name="ExcelAccessKeys1_FINALWhenyou00:01:58.3-00:02:04.7"/>
          <p:cNvSpPr txBox="1"/>
          <p:nvPr>
            <p:custDataLst>
              <p:tags r:id="rId2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When you arrive at the button you would normally click with the mouse, press Enter.</a:t>
            </a:r>
            <a:endParaRPr lang="en-US">
              <a:solidFill>
                <a:srgbClr val="FFFFFF"/>
              </a:solidFill>
              <a:latin typeface="Calibri"/>
            </a:endParaRPr>
          </a:p>
        </p:txBody>
      </p:sp>
      <p:sp>
        <p:nvSpPr>
          <p:cNvPr id="33" name="ExcelAccessKeys1_FINALUsethe00:02:04.8-00:02:09.7"/>
          <p:cNvSpPr txBox="1"/>
          <p:nvPr>
            <p:custDataLst>
              <p:tags r:id="rId23"/>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Use the Arrow keys to move around in galleries and menus,</a:t>
            </a:r>
            <a:endParaRPr lang="en-US">
              <a:solidFill>
                <a:srgbClr val="FFFFFF"/>
              </a:solidFill>
              <a:latin typeface="Calibri"/>
            </a:endParaRPr>
          </a:p>
        </p:txBody>
      </p:sp>
      <p:sp>
        <p:nvSpPr>
          <p:cNvPr id="34" name="ExcelAccessKeys1_FINALthenpress00:02:09.8-00:02:17.6"/>
          <p:cNvSpPr txBox="1"/>
          <p:nvPr>
            <p:custDataLst>
              <p:tags r:id="rId2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then press ESC to back out, or press Enter to select a command or option.</a:t>
            </a:r>
            <a:endParaRPr lang="en-US">
              <a:solidFill>
                <a:srgbClr val="FFFFFF"/>
              </a:solidFill>
              <a:latin typeface="Calibri"/>
            </a:endParaRPr>
          </a:p>
        </p:txBody>
      </p:sp>
      <p:sp>
        <p:nvSpPr>
          <p:cNvPr id="35" name="ExcelAccessKeys1_FINALThealternative00:02:17.7-00:02:25.9"/>
          <p:cNvSpPr txBox="1"/>
          <p:nvPr>
            <p:custDataLst>
              <p:tags r:id="rId2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The alternative to the Arrow keys is the Tab key, press ALT,</a:t>
            </a:r>
            <a:endParaRPr lang="en-US">
              <a:solidFill>
                <a:srgbClr val="FFFFFF"/>
              </a:solidFill>
              <a:latin typeface="Calibri"/>
            </a:endParaRPr>
          </a:p>
        </p:txBody>
      </p:sp>
      <p:sp>
        <p:nvSpPr>
          <p:cNvPr id="36" name="ExcelAccessKeys1_FINALthenpress00:02:26.0-00:02:31.9"/>
          <p:cNvSpPr txBox="1"/>
          <p:nvPr>
            <p:custDataLst>
              <p:tags r:id="rId2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then press Tab to move forward through the items,</a:t>
            </a:r>
            <a:endParaRPr lang="en-US">
              <a:solidFill>
                <a:srgbClr val="FFFFFF"/>
              </a:solidFill>
              <a:latin typeface="Calibri"/>
            </a:endParaRPr>
          </a:p>
        </p:txBody>
      </p:sp>
      <p:sp>
        <p:nvSpPr>
          <p:cNvPr id="37" name="ExcelAccessKeys1_FINALpressSHIFT+TAB00:02:32.0-00:02:43.3"/>
          <p:cNvSpPr txBox="1"/>
          <p:nvPr>
            <p:custDataLst>
              <p:tags r:id="rId2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press SHIFT+TAB to move backward and press Enter to select an item.</a:t>
            </a:r>
            <a:endParaRPr lang="en-US">
              <a:solidFill>
                <a:srgbClr val="FFFFFF"/>
              </a:solidFill>
              <a:latin typeface="Calibri"/>
            </a:endParaRPr>
          </a:p>
        </p:txBody>
      </p:sp>
      <p:sp>
        <p:nvSpPr>
          <p:cNvPr id="38" name="ExcelAccessKeys1_FINALYoucan00:02:43.4-00:02:47.1"/>
          <p:cNvSpPr txBox="1"/>
          <p:nvPr>
            <p:custDataLst>
              <p:tags r:id="rId2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You can also use a combination of Arrow and Tab keys for moving around in the Ribbon.</a:t>
            </a:r>
            <a:endParaRPr lang="en-US">
              <a:solidFill>
                <a:srgbClr val="FFFFFF"/>
              </a:solidFill>
              <a:latin typeface="Calibri"/>
            </a:endParaRPr>
          </a:p>
        </p:txBody>
      </p:sp>
      <p:sp>
        <p:nvSpPr>
          <p:cNvPr id="39" name="ExcelAccessKeys1_FINALForexample,00:02:47.2-00:02:53.9"/>
          <p:cNvSpPr txBox="1"/>
          <p:nvPr>
            <p:custDataLst>
              <p:tags r:id="rId29"/>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For example, use the Arrow keys to change tabs,</a:t>
            </a:r>
            <a:endParaRPr lang="en-US">
              <a:solidFill>
                <a:srgbClr val="FFFFFF"/>
              </a:solidFill>
              <a:latin typeface="Calibri"/>
            </a:endParaRPr>
          </a:p>
        </p:txBody>
      </p:sp>
      <p:sp>
        <p:nvSpPr>
          <p:cNvPr id="40" name="ExcelAccessKeys1_FINALusethe00:02:54.0-00:03:01.1"/>
          <p:cNvSpPr txBox="1"/>
          <p:nvPr>
            <p:custDataLst>
              <p:tags r:id="rId30"/>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use the Tab key to move around in a tab,</a:t>
            </a:r>
            <a:endParaRPr lang="en-US">
              <a:solidFill>
                <a:srgbClr val="FFFFFF"/>
              </a:solidFill>
              <a:latin typeface="Calibri"/>
            </a:endParaRPr>
          </a:p>
        </p:txBody>
      </p:sp>
      <p:sp>
        <p:nvSpPr>
          <p:cNvPr id="41" name="ExcelAccessKeys1_FINALthenuse00:03:01.2-00:03:09.5"/>
          <p:cNvSpPr txBox="1"/>
          <p:nvPr>
            <p:custDataLst>
              <p:tags r:id="rId31"/>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then use the Arrow keys to search through a gallery.</a:t>
            </a:r>
            <a:endParaRPr lang="en-US">
              <a:solidFill>
                <a:srgbClr val="FFFFFF"/>
              </a:solidFill>
              <a:latin typeface="Calibri"/>
            </a:endParaRPr>
          </a:p>
        </p:txBody>
      </p:sp>
      <p:sp>
        <p:nvSpPr>
          <p:cNvPr id="42" name="ExcelAccessKeys1_FINALSo,that’s00:03:09.6-00:03:13.9"/>
          <p:cNvSpPr txBox="1"/>
          <p:nvPr>
            <p:custDataLst>
              <p:tags r:id="rId3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So, that’s how to use the ALT key to access tabs, buttons, and menus.</a:t>
            </a:r>
            <a:endParaRPr lang="en-US">
              <a:solidFill>
                <a:srgbClr val="FFFFFF"/>
              </a:solidFill>
              <a:latin typeface="Calibri"/>
            </a:endParaRPr>
          </a:p>
        </p:txBody>
      </p:sp>
      <p:sp>
        <p:nvSpPr>
          <p:cNvPr id="43" name="ExcelAccessKeys1_FINALNext,you’ll00:03:14.0-00:03:19.6"/>
          <p:cNvSpPr txBox="1"/>
          <p:nvPr>
            <p:custDataLst>
              <p:tags r:id="rId3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Next, you’ll see how access keys from previous versions of Excel work.</a:t>
            </a:r>
            <a:endParaRPr lang="en-US">
              <a:solidFill>
                <a:srgbClr val="FFFFFF"/>
              </a:solidFill>
              <a:latin typeface="Calibri"/>
            </a:endParaRPr>
          </a:p>
        </p:txBody>
      </p:sp>
    </p:spTree>
    <p:extLst>
      <p:ext uri="{BB962C8B-B14F-4D97-AF65-F5344CB8AC3E}">
        <p14:creationId xmlns:p14="http://schemas.microsoft.com/office/powerpoint/2010/main" val="1216624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MediaBookmark" delay="0">
                        <p:tgtEl>
                          <p14:bmkTgt spid="4" bmkName="ExcelAccessKeys1_FINAL00:00:00.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00"/>
                                            <p:tgtEl>
                                              <p:spTgt spid="14"/>
                                            </p:tgtEl>
                                          </p:cBhvr>
                                        </p:animEffect>
                                      </p:childTnLst>
                                    </p:cTn>
                                  </p:par>
                                </p:childTnLst>
                              </p:cTn>
                            </p:par>
                          </p:childTnLst>
                        </p:cTn>
                      </p:par>
                    </p:childTnLst>
                  </p:cTn>
                  <p:nextCondLst>
                    <p:cond evt="onMediaBookmark" delay="0">
                      <p:tgtEl>
                        <p14:bmkTgt spid="4" bmkName="ExcelAccessKeys1_FINAL00:00:00.0"/>
                      </p:tgtEl>
                    </p:cond>
                  </p:nextCondLst>
                </p:seq>
                <p:seq concurrent="1" nextAc="seek">
                  <p:cTn id="22" restart="whenNotActive" fill="hold" evtFilter="cancelBubble" nodeType="interactiveSeq">
                    <p:stCondLst>
                      <p:cond evt="onMediaBookmark" delay="0">
                        <p:tgtEl>
                          <p14:bmkTgt spid="4" bmkName="ExcelAccessKeys1_FINAL00:00:04.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withEffect">
                                      <p:stCondLst>
                                        <p:cond delay="0"/>
                                      </p:stCondLst>
                                      <p:childTnLst>
                                        <p:animEffect transition="out" filter="fade">
                                          <p:cBhvr>
                                            <p:cTn id="26" dur="200"/>
                                            <p:tgtEl>
                                              <p:spTgt spid="14"/>
                                            </p:tgtEl>
                                          </p:cBhvr>
                                        </p:animEffect>
                                        <p:set>
                                          <p:cBhvr>
                                            <p:cTn id="27"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0:04.7"/>
                      </p:tgtEl>
                    </p:cond>
                  </p:nextCondLst>
                </p:seq>
                <p:seq concurrent="1" nextAc="seek">
                  <p:cTn id="28" restart="whenNotActive" fill="hold" evtFilter="cancelBubble" nodeType="interactiveSeq">
                    <p:stCondLst>
                      <p:cond evt="onMediaBookmark" delay="0">
                        <p:tgtEl>
                          <p14:bmkTgt spid="4" bmkName="ExcelAccessKeys1_FINAL00:00:04.8"/>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
                                            <p:tgtEl>
                                              <p:spTgt spid="15"/>
                                            </p:tgtEl>
                                          </p:cBhvr>
                                        </p:animEffect>
                                      </p:childTnLst>
                                    </p:cTn>
                                  </p:par>
                                </p:childTnLst>
                              </p:cTn>
                            </p:par>
                          </p:childTnLst>
                        </p:cTn>
                      </p:par>
                    </p:childTnLst>
                  </p:cTn>
                  <p:nextCondLst>
                    <p:cond evt="onMediaBookmark" delay="0">
                      <p:tgtEl>
                        <p14:bmkTgt spid="4" bmkName="ExcelAccessKeys1_FINAL00:00:04.8"/>
                      </p:tgtEl>
                    </p:cond>
                  </p:nextCondLst>
                </p:seq>
                <p:seq concurrent="1" nextAc="seek">
                  <p:cTn id="34" restart="whenNotActive" fill="hold" evtFilter="cancelBubble" nodeType="interactiveSeq">
                    <p:stCondLst>
                      <p:cond evt="onMediaBookmark" delay="0">
                        <p:tgtEl>
                          <p14:bmkTgt spid="4" bmkName="ExcelAccessKeys1_FINAL00:00:09.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withEffect">
                                      <p:stCondLst>
                                        <p:cond delay="0"/>
                                      </p:stCondLst>
                                      <p:childTnLst>
                                        <p:animEffect transition="out" filter="fade">
                                          <p:cBhvr>
                                            <p:cTn id="38" dur="200"/>
                                            <p:tgtEl>
                                              <p:spTgt spid="15"/>
                                            </p:tgtEl>
                                          </p:cBhvr>
                                        </p:animEffect>
                                        <p:set>
                                          <p:cBhvr>
                                            <p:cTn id="3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0:09.5"/>
                      </p:tgtEl>
                    </p:cond>
                  </p:nextCondLst>
                </p:seq>
                <p:seq concurrent="1" nextAc="seek">
                  <p:cTn id="40" restart="whenNotActive" fill="hold" evtFilter="cancelBubble" nodeType="interactiveSeq">
                    <p:stCondLst>
                      <p:cond evt="onMediaBookmark" delay="0">
                        <p:tgtEl>
                          <p14:bmkTgt spid="4" bmkName="ExcelAccessKeys1_FINAL00:00:09.6"/>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00"/>
                                            <p:tgtEl>
                                              <p:spTgt spid="16"/>
                                            </p:tgtEl>
                                          </p:cBhvr>
                                        </p:animEffect>
                                      </p:childTnLst>
                                    </p:cTn>
                                  </p:par>
                                </p:childTnLst>
                              </p:cTn>
                            </p:par>
                          </p:childTnLst>
                        </p:cTn>
                      </p:par>
                    </p:childTnLst>
                  </p:cTn>
                  <p:nextCondLst>
                    <p:cond evt="onMediaBookmark" delay="0">
                      <p:tgtEl>
                        <p14:bmkTgt spid="4" bmkName="ExcelAccessKeys1_FINAL00:00:09.6"/>
                      </p:tgtEl>
                    </p:cond>
                  </p:nextCondLst>
                </p:seq>
                <p:seq concurrent="1" nextAc="seek">
                  <p:cTn id="46" restart="whenNotActive" fill="hold" evtFilter="cancelBubble" nodeType="interactiveSeq">
                    <p:stCondLst>
                      <p:cond evt="onMediaBookmark" delay="0">
                        <p:tgtEl>
                          <p14:bmkTgt spid="4" bmkName="ExcelAccessKeys1_FINAL00:00:16.3"/>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withEffect">
                                      <p:stCondLst>
                                        <p:cond delay="0"/>
                                      </p:stCondLst>
                                      <p:childTnLst>
                                        <p:animEffect transition="out" filter="fade">
                                          <p:cBhvr>
                                            <p:cTn id="50" dur="200"/>
                                            <p:tgtEl>
                                              <p:spTgt spid="16"/>
                                            </p:tgtEl>
                                          </p:cBhvr>
                                        </p:animEffect>
                                        <p:set>
                                          <p:cBhvr>
                                            <p:cTn id="5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0:16.3"/>
                      </p:tgtEl>
                    </p:cond>
                  </p:nextCondLst>
                </p:seq>
                <p:seq concurrent="1" nextAc="seek">
                  <p:cTn id="52" restart="whenNotActive" fill="hold" evtFilter="cancelBubble" nodeType="interactiveSeq">
                    <p:stCondLst>
                      <p:cond evt="onMediaBookmark" delay="0">
                        <p:tgtEl>
                          <p14:bmkTgt spid="4" bmkName="ExcelAccessKeys1_FINAL00:00:16.4"/>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200"/>
                                            <p:tgtEl>
                                              <p:spTgt spid="17"/>
                                            </p:tgtEl>
                                          </p:cBhvr>
                                        </p:animEffect>
                                      </p:childTnLst>
                                    </p:cTn>
                                  </p:par>
                                </p:childTnLst>
                              </p:cTn>
                            </p:par>
                          </p:childTnLst>
                        </p:cTn>
                      </p:par>
                    </p:childTnLst>
                  </p:cTn>
                  <p:nextCondLst>
                    <p:cond evt="onMediaBookmark" delay="0">
                      <p:tgtEl>
                        <p14:bmkTgt spid="4" bmkName="ExcelAccessKeys1_FINAL00:00:16.4"/>
                      </p:tgtEl>
                    </p:cond>
                  </p:nextCondLst>
                </p:seq>
                <p:seq concurrent="1" nextAc="seek">
                  <p:cTn id="58" restart="whenNotActive" fill="hold" evtFilter="cancelBubble" nodeType="interactiveSeq">
                    <p:stCondLst>
                      <p:cond evt="onMediaBookmark" delay="0">
                        <p:tgtEl>
                          <p14:bmkTgt spid="4" bmkName="ExcelAccessKeys1_FINAL00:00:20.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withEffect">
                                      <p:stCondLst>
                                        <p:cond delay="0"/>
                                      </p:stCondLst>
                                      <p:childTnLst>
                                        <p:animEffect transition="out" filter="fade">
                                          <p:cBhvr>
                                            <p:cTn id="62" dur="200"/>
                                            <p:tgtEl>
                                              <p:spTgt spid="17"/>
                                            </p:tgtEl>
                                          </p:cBhvr>
                                        </p:animEffect>
                                        <p:set>
                                          <p:cBhvr>
                                            <p:cTn id="6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0:20.3"/>
                      </p:tgtEl>
                    </p:cond>
                  </p:nextCondLst>
                </p:seq>
                <p:seq concurrent="1" nextAc="seek">
                  <p:cTn id="64" restart="whenNotActive" fill="hold" evtFilter="cancelBubble" nodeType="interactiveSeq">
                    <p:stCondLst>
                      <p:cond evt="onMediaBookmark" delay="0">
                        <p:tgtEl>
                          <p14:bmkTgt spid="4" bmkName="ExcelAccessKeys1_FINAL00:00:20.4"/>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200"/>
                                            <p:tgtEl>
                                              <p:spTgt spid="18"/>
                                            </p:tgtEl>
                                          </p:cBhvr>
                                        </p:animEffect>
                                      </p:childTnLst>
                                    </p:cTn>
                                  </p:par>
                                </p:childTnLst>
                              </p:cTn>
                            </p:par>
                          </p:childTnLst>
                        </p:cTn>
                      </p:par>
                    </p:childTnLst>
                  </p:cTn>
                  <p:nextCondLst>
                    <p:cond evt="onMediaBookmark" delay="0">
                      <p:tgtEl>
                        <p14:bmkTgt spid="4" bmkName="ExcelAccessKeys1_FINAL00:00:20.4"/>
                      </p:tgtEl>
                    </p:cond>
                  </p:nextCondLst>
                </p:seq>
                <p:seq concurrent="1" nextAc="seek">
                  <p:cTn id="70" restart="whenNotActive" fill="hold" evtFilter="cancelBubble" nodeType="interactiveSeq">
                    <p:stCondLst>
                      <p:cond evt="onMediaBookmark" delay="0">
                        <p:tgtEl>
                          <p14:bmkTgt spid="4" bmkName="ExcelAccessKeys1_FINAL00:00:25.7"/>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withEffect">
                                      <p:stCondLst>
                                        <p:cond delay="0"/>
                                      </p:stCondLst>
                                      <p:childTnLst>
                                        <p:animEffect transition="out" filter="fade">
                                          <p:cBhvr>
                                            <p:cTn id="74" dur="200"/>
                                            <p:tgtEl>
                                              <p:spTgt spid="18"/>
                                            </p:tgtEl>
                                          </p:cBhvr>
                                        </p:animEffect>
                                        <p:set>
                                          <p:cBhvr>
                                            <p:cTn id="7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0:25.7"/>
                      </p:tgtEl>
                    </p:cond>
                  </p:nextCondLst>
                </p:seq>
                <p:seq concurrent="1" nextAc="seek">
                  <p:cTn id="76" restart="whenNotActive" fill="hold" evtFilter="cancelBubble" nodeType="interactiveSeq">
                    <p:stCondLst>
                      <p:cond evt="onMediaBookmark" delay="0">
                        <p:tgtEl>
                          <p14:bmkTgt spid="4" bmkName="ExcelAccessKeys1_FINAL00:00:25.8"/>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200"/>
                                            <p:tgtEl>
                                              <p:spTgt spid="19"/>
                                            </p:tgtEl>
                                          </p:cBhvr>
                                        </p:animEffect>
                                      </p:childTnLst>
                                    </p:cTn>
                                  </p:par>
                                </p:childTnLst>
                              </p:cTn>
                            </p:par>
                          </p:childTnLst>
                        </p:cTn>
                      </p:par>
                    </p:childTnLst>
                  </p:cTn>
                  <p:nextCondLst>
                    <p:cond evt="onMediaBookmark" delay="0">
                      <p:tgtEl>
                        <p14:bmkTgt spid="4" bmkName="ExcelAccessKeys1_FINAL00:00:25.8"/>
                      </p:tgtEl>
                    </p:cond>
                  </p:nextCondLst>
                </p:seq>
                <p:seq concurrent="1" nextAc="seek">
                  <p:cTn id="82" restart="whenNotActive" fill="hold" evtFilter="cancelBubble" nodeType="interactiveSeq">
                    <p:stCondLst>
                      <p:cond evt="onMediaBookmark" delay="0">
                        <p:tgtEl>
                          <p14:bmkTgt spid="4" bmkName="ExcelAccessKeys1_FINAL00:00:32.2"/>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withEffect">
                                      <p:stCondLst>
                                        <p:cond delay="0"/>
                                      </p:stCondLst>
                                      <p:childTnLst>
                                        <p:animEffect transition="out" filter="fade">
                                          <p:cBhvr>
                                            <p:cTn id="86" dur="200"/>
                                            <p:tgtEl>
                                              <p:spTgt spid="19"/>
                                            </p:tgtEl>
                                          </p:cBhvr>
                                        </p:animEffect>
                                        <p:set>
                                          <p:cBhvr>
                                            <p:cTn id="8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0:32.2"/>
                      </p:tgtEl>
                    </p:cond>
                  </p:nextCondLst>
                </p:seq>
                <p:seq concurrent="1" nextAc="seek">
                  <p:cTn id="88" restart="whenNotActive" fill="hold" evtFilter="cancelBubble" nodeType="interactiveSeq">
                    <p:stCondLst>
                      <p:cond evt="onMediaBookmark" delay="0">
                        <p:tgtEl>
                          <p14:bmkTgt spid="4" bmkName="ExcelAccessKeys1_FINAL00:00:32.3"/>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with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200"/>
                                            <p:tgtEl>
                                              <p:spTgt spid="20"/>
                                            </p:tgtEl>
                                          </p:cBhvr>
                                        </p:animEffect>
                                      </p:childTnLst>
                                    </p:cTn>
                                  </p:par>
                                </p:childTnLst>
                              </p:cTn>
                            </p:par>
                          </p:childTnLst>
                        </p:cTn>
                      </p:par>
                    </p:childTnLst>
                  </p:cTn>
                  <p:nextCondLst>
                    <p:cond evt="onMediaBookmark" delay="0">
                      <p:tgtEl>
                        <p14:bmkTgt spid="4" bmkName="ExcelAccessKeys1_FINAL00:00:32.3"/>
                      </p:tgtEl>
                    </p:cond>
                  </p:nextCondLst>
                </p:seq>
                <p:seq concurrent="1" nextAc="seek">
                  <p:cTn id="94" restart="whenNotActive" fill="hold" evtFilter="cancelBubble" nodeType="interactiveSeq">
                    <p:stCondLst>
                      <p:cond evt="onMediaBookmark" delay="0">
                        <p:tgtEl>
                          <p14:bmkTgt spid="4" bmkName="ExcelAccessKeys1_FINAL00:00:34.5"/>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withEffect">
                                      <p:stCondLst>
                                        <p:cond delay="0"/>
                                      </p:stCondLst>
                                      <p:childTnLst>
                                        <p:animEffect transition="out" filter="fade">
                                          <p:cBhvr>
                                            <p:cTn id="98" dur="200"/>
                                            <p:tgtEl>
                                              <p:spTgt spid="20"/>
                                            </p:tgtEl>
                                          </p:cBhvr>
                                        </p:animEffect>
                                        <p:set>
                                          <p:cBhvr>
                                            <p:cTn id="9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0:34.5"/>
                      </p:tgtEl>
                    </p:cond>
                  </p:nextCondLst>
                </p:seq>
                <p:seq concurrent="1" nextAc="seek">
                  <p:cTn id="100" restart="whenNotActive" fill="hold" evtFilter="cancelBubble" nodeType="interactiveSeq">
                    <p:stCondLst>
                      <p:cond evt="onMediaBookmark" delay="0">
                        <p:tgtEl>
                          <p14:bmkTgt spid="4" bmkName="ExcelAccessKeys1_FINAL00:00:34.6"/>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with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fade">
                                          <p:cBhvr>
                                            <p:cTn id="105" dur="200"/>
                                            <p:tgtEl>
                                              <p:spTgt spid="21"/>
                                            </p:tgtEl>
                                          </p:cBhvr>
                                        </p:animEffect>
                                      </p:childTnLst>
                                    </p:cTn>
                                  </p:par>
                                </p:childTnLst>
                              </p:cTn>
                            </p:par>
                          </p:childTnLst>
                        </p:cTn>
                      </p:par>
                    </p:childTnLst>
                  </p:cTn>
                  <p:nextCondLst>
                    <p:cond evt="onMediaBookmark" delay="0">
                      <p:tgtEl>
                        <p14:bmkTgt spid="4" bmkName="ExcelAccessKeys1_FINAL00:00:34.6"/>
                      </p:tgtEl>
                    </p:cond>
                  </p:nextCondLst>
                </p:seq>
                <p:seq concurrent="1" nextAc="seek">
                  <p:cTn id="106" restart="whenNotActive" fill="hold" evtFilter="cancelBubble" nodeType="interactiveSeq">
                    <p:stCondLst>
                      <p:cond evt="onMediaBookmark" delay="0">
                        <p:tgtEl>
                          <p14:bmkTgt spid="4" bmkName="ExcelAccessKeys1_FINAL00:00:48.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withEffect">
                                      <p:stCondLst>
                                        <p:cond delay="0"/>
                                      </p:stCondLst>
                                      <p:childTnLst>
                                        <p:animEffect transition="out" filter="fade">
                                          <p:cBhvr>
                                            <p:cTn id="110" dur="200"/>
                                            <p:tgtEl>
                                              <p:spTgt spid="21"/>
                                            </p:tgtEl>
                                          </p:cBhvr>
                                        </p:animEffect>
                                        <p:set>
                                          <p:cBhvr>
                                            <p:cTn id="11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0:48.1"/>
                      </p:tgtEl>
                    </p:cond>
                  </p:nextCondLst>
                </p:seq>
                <p:seq concurrent="1" nextAc="seek">
                  <p:cTn id="112" restart="whenNotActive" fill="hold" evtFilter="cancelBubble" nodeType="interactiveSeq">
                    <p:stCondLst>
                      <p:cond evt="onMediaBookmark" delay="0">
                        <p:tgtEl>
                          <p14:bmkTgt spid="4" bmkName="ExcelAccessKeys1_FINAL00:00:48.2"/>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with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fade">
                                          <p:cBhvr>
                                            <p:cTn id="117" dur="200"/>
                                            <p:tgtEl>
                                              <p:spTgt spid="22"/>
                                            </p:tgtEl>
                                          </p:cBhvr>
                                        </p:animEffect>
                                      </p:childTnLst>
                                    </p:cTn>
                                  </p:par>
                                </p:childTnLst>
                              </p:cTn>
                            </p:par>
                          </p:childTnLst>
                        </p:cTn>
                      </p:par>
                    </p:childTnLst>
                  </p:cTn>
                  <p:nextCondLst>
                    <p:cond evt="onMediaBookmark" delay="0">
                      <p:tgtEl>
                        <p14:bmkTgt spid="4" bmkName="ExcelAccessKeys1_FINAL00:00:48.2"/>
                      </p:tgtEl>
                    </p:cond>
                  </p:nextCondLst>
                </p:seq>
                <p:seq concurrent="1" nextAc="seek">
                  <p:cTn id="118" restart="whenNotActive" fill="hold" evtFilter="cancelBubble" nodeType="interactiveSeq">
                    <p:stCondLst>
                      <p:cond evt="onMediaBookmark" delay="0">
                        <p:tgtEl>
                          <p14:bmkTgt spid="4" bmkName="ExcelAccessKeys1_FINAL00:00:50.0"/>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withEffect">
                                      <p:stCondLst>
                                        <p:cond delay="0"/>
                                      </p:stCondLst>
                                      <p:childTnLst>
                                        <p:animEffect transition="out" filter="fade">
                                          <p:cBhvr>
                                            <p:cTn id="122" dur="200"/>
                                            <p:tgtEl>
                                              <p:spTgt spid="22"/>
                                            </p:tgtEl>
                                          </p:cBhvr>
                                        </p:animEffect>
                                        <p:set>
                                          <p:cBhvr>
                                            <p:cTn id="12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0:50.0"/>
                      </p:tgtEl>
                    </p:cond>
                  </p:nextCondLst>
                </p:seq>
                <p:seq concurrent="1" nextAc="seek">
                  <p:cTn id="124" restart="whenNotActive" fill="hold" evtFilter="cancelBubble" nodeType="interactiveSeq">
                    <p:stCondLst>
                      <p:cond evt="onMediaBookmark" delay="0">
                        <p:tgtEl>
                          <p14:bmkTgt spid="4" bmkName="ExcelAccessKeys1_FINAL00:00:50.1"/>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withEffect">
                                      <p:stCondLst>
                                        <p:cond delay="0"/>
                                      </p:stCondLst>
                                      <p:childTnLst>
                                        <p:set>
                                          <p:cBhvr>
                                            <p:cTn id="128" dur="1" fill="hold">
                                              <p:stCondLst>
                                                <p:cond delay="0"/>
                                              </p:stCondLst>
                                            </p:cTn>
                                            <p:tgtEl>
                                              <p:spTgt spid="23"/>
                                            </p:tgtEl>
                                            <p:attrNameLst>
                                              <p:attrName>style.visibility</p:attrName>
                                            </p:attrNameLst>
                                          </p:cBhvr>
                                          <p:to>
                                            <p:strVal val="visible"/>
                                          </p:to>
                                        </p:set>
                                        <p:animEffect transition="in" filter="fade">
                                          <p:cBhvr>
                                            <p:cTn id="129" dur="200"/>
                                            <p:tgtEl>
                                              <p:spTgt spid="23"/>
                                            </p:tgtEl>
                                          </p:cBhvr>
                                        </p:animEffect>
                                      </p:childTnLst>
                                    </p:cTn>
                                  </p:par>
                                </p:childTnLst>
                              </p:cTn>
                            </p:par>
                          </p:childTnLst>
                        </p:cTn>
                      </p:par>
                    </p:childTnLst>
                  </p:cTn>
                  <p:nextCondLst>
                    <p:cond evt="onMediaBookmark" delay="0">
                      <p:tgtEl>
                        <p14:bmkTgt spid="4" bmkName="ExcelAccessKeys1_FINAL00:00:50.1"/>
                      </p:tgtEl>
                    </p:cond>
                  </p:nextCondLst>
                </p:seq>
                <p:seq concurrent="1" nextAc="seek">
                  <p:cTn id="130" restart="whenNotActive" fill="hold" evtFilter="cancelBubble" nodeType="interactiveSeq">
                    <p:stCondLst>
                      <p:cond evt="onMediaBookmark" delay="0">
                        <p:tgtEl>
                          <p14:bmkTgt spid="4" bmkName="ExcelAccessKeys1_FINAL00:00:59.9"/>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withEffect">
                                      <p:stCondLst>
                                        <p:cond delay="0"/>
                                      </p:stCondLst>
                                      <p:childTnLst>
                                        <p:animEffect transition="out" filter="fade">
                                          <p:cBhvr>
                                            <p:cTn id="134" dur="200"/>
                                            <p:tgtEl>
                                              <p:spTgt spid="23"/>
                                            </p:tgtEl>
                                          </p:cBhvr>
                                        </p:animEffect>
                                        <p:set>
                                          <p:cBhvr>
                                            <p:cTn id="135"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0:59.9"/>
                      </p:tgtEl>
                    </p:cond>
                  </p:nextCondLst>
                </p:seq>
                <p:seq concurrent="1" nextAc="seek">
                  <p:cTn id="136" restart="whenNotActive" fill="hold" evtFilter="cancelBubble" nodeType="interactiveSeq">
                    <p:stCondLst>
                      <p:cond evt="onMediaBookmark" delay="0">
                        <p:tgtEl>
                          <p14:bmkTgt spid="4" bmkName="ExcelAccessKeys1_FINAL00:01:00.0"/>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withEffect">
                                      <p:stCondLst>
                                        <p:cond delay="0"/>
                                      </p:stCondLst>
                                      <p:childTnLst>
                                        <p:set>
                                          <p:cBhvr>
                                            <p:cTn id="140" dur="1" fill="hold">
                                              <p:stCondLst>
                                                <p:cond delay="0"/>
                                              </p:stCondLst>
                                            </p:cTn>
                                            <p:tgtEl>
                                              <p:spTgt spid="24"/>
                                            </p:tgtEl>
                                            <p:attrNameLst>
                                              <p:attrName>style.visibility</p:attrName>
                                            </p:attrNameLst>
                                          </p:cBhvr>
                                          <p:to>
                                            <p:strVal val="visible"/>
                                          </p:to>
                                        </p:set>
                                        <p:animEffect transition="in" filter="fade">
                                          <p:cBhvr>
                                            <p:cTn id="141" dur="200"/>
                                            <p:tgtEl>
                                              <p:spTgt spid="24"/>
                                            </p:tgtEl>
                                          </p:cBhvr>
                                        </p:animEffect>
                                      </p:childTnLst>
                                    </p:cTn>
                                  </p:par>
                                </p:childTnLst>
                              </p:cTn>
                            </p:par>
                          </p:childTnLst>
                        </p:cTn>
                      </p:par>
                    </p:childTnLst>
                  </p:cTn>
                  <p:nextCondLst>
                    <p:cond evt="onMediaBookmark" delay="0">
                      <p:tgtEl>
                        <p14:bmkTgt spid="4" bmkName="ExcelAccessKeys1_FINAL00:01:00.0"/>
                      </p:tgtEl>
                    </p:cond>
                  </p:nextCondLst>
                </p:seq>
                <p:seq concurrent="1" nextAc="seek">
                  <p:cTn id="142" restart="whenNotActive" fill="hold" evtFilter="cancelBubble" nodeType="interactiveSeq">
                    <p:stCondLst>
                      <p:cond evt="onMediaBookmark" delay="0">
                        <p:tgtEl>
                          <p14:bmkTgt spid="4" bmkName="ExcelAccessKeys1_FINAL00:01:08.7"/>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withEffect">
                                      <p:stCondLst>
                                        <p:cond delay="0"/>
                                      </p:stCondLst>
                                      <p:childTnLst>
                                        <p:animEffect transition="out" filter="fade">
                                          <p:cBhvr>
                                            <p:cTn id="146" dur="200"/>
                                            <p:tgtEl>
                                              <p:spTgt spid="24"/>
                                            </p:tgtEl>
                                          </p:cBhvr>
                                        </p:animEffect>
                                        <p:set>
                                          <p:cBhvr>
                                            <p:cTn id="147"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1:08.7"/>
                      </p:tgtEl>
                    </p:cond>
                  </p:nextCondLst>
                </p:seq>
                <p:seq concurrent="1" nextAc="seek">
                  <p:cTn id="148" restart="whenNotActive" fill="hold" evtFilter="cancelBubble" nodeType="interactiveSeq">
                    <p:stCondLst>
                      <p:cond evt="onMediaBookmark" delay="0">
                        <p:tgtEl>
                          <p14:bmkTgt spid="4" bmkName="ExcelAccessKeys1_FINAL00:01:08.8"/>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withEffect">
                                      <p:stCondLst>
                                        <p:cond delay="0"/>
                                      </p:stCondLst>
                                      <p:childTnLst>
                                        <p:set>
                                          <p:cBhvr>
                                            <p:cTn id="152" dur="1" fill="hold">
                                              <p:stCondLst>
                                                <p:cond delay="0"/>
                                              </p:stCondLst>
                                            </p:cTn>
                                            <p:tgtEl>
                                              <p:spTgt spid="25"/>
                                            </p:tgtEl>
                                            <p:attrNameLst>
                                              <p:attrName>style.visibility</p:attrName>
                                            </p:attrNameLst>
                                          </p:cBhvr>
                                          <p:to>
                                            <p:strVal val="visible"/>
                                          </p:to>
                                        </p:set>
                                        <p:animEffect transition="in" filter="fade">
                                          <p:cBhvr>
                                            <p:cTn id="153" dur="200"/>
                                            <p:tgtEl>
                                              <p:spTgt spid="25"/>
                                            </p:tgtEl>
                                          </p:cBhvr>
                                        </p:animEffect>
                                      </p:childTnLst>
                                    </p:cTn>
                                  </p:par>
                                </p:childTnLst>
                              </p:cTn>
                            </p:par>
                          </p:childTnLst>
                        </p:cTn>
                      </p:par>
                    </p:childTnLst>
                  </p:cTn>
                  <p:nextCondLst>
                    <p:cond evt="onMediaBookmark" delay="0">
                      <p:tgtEl>
                        <p14:bmkTgt spid="4" bmkName="ExcelAccessKeys1_FINAL00:01:08.8"/>
                      </p:tgtEl>
                    </p:cond>
                  </p:nextCondLst>
                </p:seq>
                <p:seq concurrent="1" nextAc="seek">
                  <p:cTn id="154" restart="whenNotActive" fill="hold" evtFilter="cancelBubble" nodeType="interactiveSeq">
                    <p:stCondLst>
                      <p:cond evt="onMediaBookmark" delay="0">
                        <p:tgtEl>
                          <p14:bmkTgt spid="4" bmkName="ExcelAccessKeys1_FINAL00:01:12.3"/>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withEffect">
                                      <p:stCondLst>
                                        <p:cond delay="0"/>
                                      </p:stCondLst>
                                      <p:childTnLst>
                                        <p:animEffect transition="out" filter="fade">
                                          <p:cBhvr>
                                            <p:cTn id="158" dur="200"/>
                                            <p:tgtEl>
                                              <p:spTgt spid="25"/>
                                            </p:tgtEl>
                                          </p:cBhvr>
                                        </p:animEffect>
                                        <p:set>
                                          <p:cBhvr>
                                            <p:cTn id="159"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1:12.3"/>
                      </p:tgtEl>
                    </p:cond>
                  </p:nextCondLst>
                </p:seq>
                <p:seq concurrent="1" nextAc="seek">
                  <p:cTn id="160" restart="whenNotActive" fill="hold" evtFilter="cancelBubble" nodeType="interactiveSeq">
                    <p:stCondLst>
                      <p:cond evt="onMediaBookmark" delay="0">
                        <p:tgtEl>
                          <p14:bmkTgt spid="4" bmkName="ExcelAccessKeys1_FINAL00:01:12.4"/>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withEffect">
                                      <p:stCondLst>
                                        <p:cond delay="0"/>
                                      </p:stCondLst>
                                      <p:childTnLst>
                                        <p:set>
                                          <p:cBhvr>
                                            <p:cTn id="164" dur="1" fill="hold">
                                              <p:stCondLst>
                                                <p:cond delay="0"/>
                                              </p:stCondLst>
                                            </p:cTn>
                                            <p:tgtEl>
                                              <p:spTgt spid="26"/>
                                            </p:tgtEl>
                                            <p:attrNameLst>
                                              <p:attrName>style.visibility</p:attrName>
                                            </p:attrNameLst>
                                          </p:cBhvr>
                                          <p:to>
                                            <p:strVal val="visible"/>
                                          </p:to>
                                        </p:set>
                                        <p:animEffect transition="in" filter="fade">
                                          <p:cBhvr>
                                            <p:cTn id="165" dur="200"/>
                                            <p:tgtEl>
                                              <p:spTgt spid="26"/>
                                            </p:tgtEl>
                                          </p:cBhvr>
                                        </p:animEffect>
                                      </p:childTnLst>
                                    </p:cTn>
                                  </p:par>
                                </p:childTnLst>
                              </p:cTn>
                            </p:par>
                          </p:childTnLst>
                        </p:cTn>
                      </p:par>
                    </p:childTnLst>
                  </p:cTn>
                  <p:nextCondLst>
                    <p:cond evt="onMediaBookmark" delay="0">
                      <p:tgtEl>
                        <p14:bmkTgt spid="4" bmkName="ExcelAccessKeys1_FINAL00:01:12.4"/>
                      </p:tgtEl>
                    </p:cond>
                  </p:nextCondLst>
                </p:seq>
                <p:seq concurrent="1" nextAc="seek">
                  <p:cTn id="166" restart="whenNotActive" fill="hold" evtFilter="cancelBubble" nodeType="interactiveSeq">
                    <p:stCondLst>
                      <p:cond evt="onMediaBookmark" delay="0">
                        <p:tgtEl>
                          <p14:bmkTgt spid="4" bmkName="ExcelAccessKeys1_FINAL00:01:16.9"/>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withEffect">
                                      <p:stCondLst>
                                        <p:cond delay="0"/>
                                      </p:stCondLst>
                                      <p:childTnLst>
                                        <p:animEffect transition="out" filter="fade">
                                          <p:cBhvr>
                                            <p:cTn id="170" dur="200"/>
                                            <p:tgtEl>
                                              <p:spTgt spid="26"/>
                                            </p:tgtEl>
                                          </p:cBhvr>
                                        </p:animEffect>
                                        <p:set>
                                          <p:cBhvr>
                                            <p:cTn id="171"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1:16.9"/>
                      </p:tgtEl>
                    </p:cond>
                  </p:nextCondLst>
                </p:seq>
                <p:seq concurrent="1" nextAc="seek">
                  <p:cTn id="172" restart="whenNotActive" fill="hold" evtFilter="cancelBubble" nodeType="interactiveSeq">
                    <p:stCondLst>
                      <p:cond evt="onMediaBookmark" delay="0">
                        <p:tgtEl>
                          <p14:bmkTgt spid="4" bmkName="ExcelAccessKeys1_FINAL00:01:17.0"/>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withEffect">
                                      <p:stCondLst>
                                        <p:cond delay="0"/>
                                      </p:stCondLst>
                                      <p:childTnLst>
                                        <p:set>
                                          <p:cBhvr>
                                            <p:cTn id="176" dur="1" fill="hold">
                                              <p:stCondLst>
                                                <p:cond delay="0"/>
                                              </p:stCondLst>
                                            </p:cTn>
                                            <p:tgtEl>
                                              <p:spTgt spid="27"/>
                                            </p:tgtEl>
                                            <p:attrNameLst>
                                              <p:attrName>style.visibility</p:attrName>
                                            </p:attrNameLst>
                                          </p:cBhvr>
                                          <p:to>
                                            <p:strVal val="visible"/>
                                          </p:to>
                                        </p:set>
                                        <p:animEffect transition="in" filter="fade">
                                          <p:cBhvr>
                                            <p:cTn id="177" dur="200"/>
                                            <p:tgtEl>
                                              <p:spTgt spid="27"/>
                                            </p:tgtEl>
                                          </p:cBhvr>
                                        </p:animEffect>
                                      </p:childTnLst>
                                    </p:cTn>
                                  </p:par>
                                </p:childTnLst>
                              </p:cTn>
                            </p:par>
                          </p:childTnLst>
                        </p:cTn>
                      </p:par>
                    </p:childTnLst>
                  </p:cTn>
                  <p:nextCondLst>
                    <p:cond evt="onMediaBookmark" delay="0">
                      <p:tgtEl>
                        <p14:bmkTgt spid="4" bmkName="ExcelAccessKeys1_FINAL00:01:17.0"/>
                      </p:tgtEl>
                    </p:cond>
                  </p:nextCondLst>
                </p:seq>
                <p:seq concurrent="1" nextAc="seek">
                  <p:cTn id="178" restart="whenNotActive" fill="hold" evtFilter="cancelBubble" nodeType="interactiveSeq">
                    <p:stCondLst>
                      <p:cond evt="onMediaBookmark" delay="0">
                        <p:tgtEl>
                          <p14:bmkTgt spid="4" bmkName="ExcelAccessKeys1_FINAL00:01:26.1"/>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withEffect">
                                      <p:stCondLst>
                                        <p:cond delay="0"/>
                                      </p:stCondLst>
                                      <p:childTnLst>
                                        <p:animEffect transition="out" filter="fade">
                                          <p:cBhvr>
                                            <p:cTn id="182" dur="200"/>
                                            <p:tgtEl>
                                              <p:spTgt spid="27"/>
                                            </p:tgtEl>
                                          </p:cBhvr>
                                        </p:animEffect>
                                        <p:set>
                                          <p:cBhvr>
                                            <p:cTn id="183"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1:26.1"/>
                      </p:tgtEl>
                    </p:cond>
                  </p:nextCondLst>
                </p:seq>
                <p:seq concurrent="1" nextAc="seek">
                  <p:cTn id="184" restart="whenNotActive" fill="hold" evtFilter="cancelBubble" nodeType="interactiveSeq">
                    <p:stCondLst>
                      <p:cond evt="onMediaBookmark" delay="0">
                        <p:tgtEl>
                          <p14:bmkTgt spid="4" bmkName="ExcelAccessKeys1_FINAL00:01:26.2"/>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withEffect">
                                      <p:stCondLst>
                                        <p:cond delay="0"/>
                                      </p:stCondLst>
                                      <p:childTnLst>
                                        <p:set>
                                          <p:cBhvr>
                                            <p:cTn id="188" dur="1" fill="hold">
                                              <p:stCondLst>
                                                <p:cond delay="0"/>
                                              </p:stCondLst>
                                            </p:cTn>
                                            <p:tgtEl>
                                              <p:spTgt spid="28"/>
                                            </p:tgtEl>
                                            <p:attrNameLst>
                                              <p:attrName>style.visibility</p:attrName>
                                            </p:attrNameLst>
                                          </p:cBhvr>
                                          <p:to>
                                            <p:strVal val="visible"/>
                                          </p:to>
                                        </p:set>
                                        <p:animEffect transition="in" filter="fade">
                                          <p:cBhvr>
                                            <p:cTn id="189" dur="200"/>
                                            <p:tgtEl>
                                              <p:spTgt spid="28"/>
                                            </p:tgtEl>
                                          </p:cBhvr>
                                        </p:animEffect>
                                      </p:childTnLst>
                                    </p:cTn>
                                  </p:par>
                                </p:childTnLst>
                              </p:cTn>
                            </p:par>
                          </p:childTnLst>
                        </p:cTn>
                      </p:par>
                    </p:childTnLst>
                  </p:cTn>
                  <p:nextCondLst>
                    <p:cond evt="onMediaBookmark" delay="0">
                      <p:tgtEl>
                        <p14:bmkTgt spid="4" bmkName="ExcelAccessKeys1_FINAL00:01:26.2"/>
                      </p:tgtEl>
                    </p:cond>
                  </p:nextCondLst>
                </p:seq>
                <p:seq concurrent="1" nextAc="seek">
                  <p:cTn id="190" restart="whenNotActive" fill="hold" evtFilter="cancelBubble" nodeType="interactiveSeq">
                    <p:stCondLst>
                      <p:cond evt="onMediaBookmark" delay="0">
                        <p:tgtEl>
                          <p14:bmkTgt spid="4" bmkName="ExcelAccessKeys1_FINAL00:01:33.9"/>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withEffect">
                                      <p:stCondLst>
                                        <p:cond delay="0"/>
                                      </p:stCondLst>
                                      <p:childTnLst>
                                        <p:animEffect transition="out" filter="fade">
                                          <p:cBhvr>
                                            <p:cTn id="194" dur="200"/>
                                            <p:tgtEl>
                                              <p:spTgt spid="28"/>
                                            </p:tgtEl>
                                          </p:cBhvr>
                                        </p:animEffect>
                                        <p:set>
                                          <p:cBhvr>
                                            <p:cTn id="195"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1:33.9"/>
                      </p:tgtEl>
                    </p:cond>
                  </p:nextCondLst>
                </p:seq>
                <p:seq concurrent="1" nextAc="seek">
                  <p:cTn id="196" restart="whenNotActive" fill="hold" evtFilter="cancelBubble" nodeType="interactiveSeq">
                    <p:stCondLst>
                      <p:cond evt="onMediaBookmark" delay="0">
                        <p:tgtEl>
                          <p14:bmkTgt spid="4" bmkName="ExcelAccessKeys1_FINAL00:01:34.0"/>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withEffect">
                                      <p:stCondLst>
                                        <p:cond delay="0"/>
                                      </p:stCondLst>
                                      <p:childTnLst>
                                        <p:set>
                                          <p:cBhvr>
                                            <p:cTn id="200" dur="1" fill="hold">
                                              <p:stCondLst>
                                                <p:cond delay="0"/>
                                              </p:stCondLst>
                                            </p:cTn>
                                            <p:tgtEl>
                                              <p:spTgt spid="29"/>
                                            </p:tgtEl>
                                            <p:attrNameLst>
                                              <p:attrName>style.visibility</p:attrName>
                                            </p:attrNameLst>
                                          </p:cBhvr>
                                          <p:to>
                                            <p:strVal val="visible"/>
                                          </p:to>
                                        </p:set>
                                        <p:animEffect transition="in" filter="fade">
                                          <p:cBhvr>
                                            <p:cTn id="201" dur="200"/>
                                            <p:tgtEl>
                                              <p:spTgt spid="29"/>
                                            </p:tgtEl>
                                          </p:cBhvr>
                                        </p:animEffect>
                                      </p:childTnLst>
                                    </p:cTn>
                                  </p:par>
                                </p:childTnLst>
                              </p:cTn>
                            </p:par>
                          </p:childTnLst>
                        </p:cTn>
                      </p:par>
                    </p:childTnLst>
                  </p:cTn>
                  <p:nextCondLst>
                    <p:cond evt="onMediaBookmark" delay="0">
                      <p:tgtEl>
                        <p14:bmkTgt spid="4" bmkName="ExcelAccessKeys1_FINAL00:01:34.0"/>
                      </p:tgtEl>
                    </p:cond>
                  </p:nextCondLst>
                </p:seq>
                <p:seq concurrent="1" nextAc="seek">
                  <p:cTn id="202" restart="whenNotActive" fill="hold" evtFilter="cancelBubble" nodeType="interactiveSeq">
                    <p:stCondLst>
                      <p:cond evt="onMediaBookmark" delay="0">
                        <p:tgtEl>
                          <p14:bmkTgt spid="4" bmkName="ExcelAccessKeys1_FINAL00:01:37.5"/>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withEffect">
                                      <p:stCondLst>
                                        <p:cond delay="0"/>
                                      </p:stCondLst>
                                      <p:childTnLst>
                                        <p:animEffect transition="out" filter="fade">
                                          <p:cBhvr>
                                            <p:cTn id="206" dur="200"/>
                                            <p:tgtEl>
                                              <p:spTgt spid="29"/>
                                            </p:tgtEl>
                                          </p:cBhvr>
                                        </p:animEffect>
                                        <p:set>
                                          <p:cBhvr>
                                            <p:cTn id="207"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1:37.5"/>
                      </p:tgtEl>
                    </p:cond>
                  </p:nextCondLst>
                </p:seq>
                <p:seq concurrent="1" nextAc="seek">
                  <p:cTn id="208" restart="whenNotActive" fill="hold" evtFilter="cancelBubble" nodeType="interactiveSeq">
                    <p:stCondLst>
                      <p:cond evt="onMediaBookmark" delay="0">
                        <p:tgtEl>
                          <p14:bmkTgt spid="4" bmkName="ExcelAccessKeys1_FINAL00:01:37.6"/>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withEffect">
                                      <p:stCondLst>
                                        <p:cond delay="0"/>
                                      </p:stCondLst>
                                      <p:childTnLst>
                                        <p:set>
                                          <p:cBhvr>
                                            <p:cTn id="212" dur="1" fill="hold">
                                              <p:stCondLst>
                                                <p:cond delay="0"/>
                                              </p:stCondLst>
                                            </p:cTn>
                                            <p:tgtEl>
                                              <p:spTgt spid="30"/>
                                            </p:tgtEl>
                                            <p:attrNameLst>
                                              <p:attrName>style.visibility</p:attrName>
                                            </p:attrNameLst>
                                          </p:cBhvr>
                                          <p:to>
                                            <p:strVal val="visible"/>
                                          </p:to>
                                        </p:set>
                                        <p:animEffect transition="in" filter="fade">
                                          <p:cBhvr>
                                            <p:cTn id="213" dur="200"/>
                                            <p:tgtEl>
                                              <p:spTgt spid="30"/>
                                            </p:tgtEl>
                                          </p:cBhvr>
                                        </p:animEffect>
                                      </p:childTnLst>
                                    </p:cTn>
                                  </p:par>
                                </p:childTnLst>
                              </p:cTn>
                            </p:par>
                          </p:childTnLst>
                        </p:cTn>
                      </p:par>
                    </p:childTnLst>
                  </p:cTn>
                  <p:nextCondLst>
                    <p:cond evt="onMediaBookmark" delay="0">
                      <p:tgtEl>
                        <p14:bmkTgt spid="4" bmkName="ExcelAccessKeys1_FINAL00:01:37.6"/>
                      </p:tgtEl>
                    </p:cond>
                  </p:nextCondLst>
                </p:seq>
                <p:seq concurrent="1" nextAc="seek">
                  <p:cTn id="214" restart="whenNotActive" fill="hold" evtFilter="cancelBubble" nodeType="interactiveSeq">
                    <p:stCondLst>
                      <p:cond evt="onMediaBookmark" delay="0">
                        <p:tgtEl>
                          <p14:bmkTgt spid="4" bmkName="ExcelAccessKeys1_FINAL00:01:49.3"/>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withEffect">
                                      <p:stCondLst>
                                        <p:cond delay="0"/>
                                      </p:stCondLst>
                                      <p:childTnLst>
                                        <p:animEffect transition="out" filter="fade">
                                          <p:cBhvr>
                                            <p:cTn id="218" dur="200"/>
                                            <p:tgtEl>
                                              <p:spTgt spid="30"/>
                                            </p:tgtEl>
                                          </p:cBhvr>
                                        </p:animEffect>
                                        <p:set>
                                          <p:cBhvr>
                                            <p:cTn id="219"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1:49.3"/>
                      </p:tgtEl>
                    </p:cond>
                  </p:nextCondLst>
                </p:seq>
                <p:seq concurrent="1" nextAc="seek">
                  <p:cTn id="220" restart="whenNotActive" fill="hold" evtFilter="cancelBubble" nodeType="interactiveSeq">
                    <p:stCondLst>
                      <p:cond evt="onMediaBookmark" delay="0">
                        <p:tgtEl>
                          <p14:bmkTgt spid="4" bmkName="ExcelAccessKeys1_FINAL00:01:49.4"/>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withEffect">
                                      <p:stCondLst>
                                        <p:cond delay="0"/>
                                      </p:stCondLst>
                                      <p:childTnLst>
                                        <p:set>
                                          <p:cBhvr>
                                            <p:cTn id="224" dur="1" fill="hold">
                                              <p:stCondLst>
                                                <p:cond delay="0"/>
                                              </p:stCondLst>
                                            </p:cTn>
                                            <p:tgtEl>
                                              <p:spTgt spid="31"/>
                                            </p:tgtEl>
                                            <p:attrNameLst>
                                              <p:attrName>style.visibility</p:attrName>
                                            </p:attrNameLst>
                                          </p:cBhvr>
                                          <p:to>
                                            <p:strVal val="visible"/>
                                          </p:to>
                                        </p:set>
                                        <p:animEffect transition="in" filter="fade">
                                          <p:cBhvr>
                                            <p:cTn id="225" dur="200"/>
                                            <p:tgtEl>
                                              <p:spTgt spid="31"/>
                                            </p:tgtEl>
                                          </p:cBhvr>
                                        </p:animEffect>
                                      </p:childTnLst>
                                    </p:cTn>
                                  </p:par>
                                </p:childTnLst>
                              </p:cTn>
                            </p:par>
                          </p:childTnLst>
                        </p:cTn>
                      </p:par>
                    </p:childTnLst>
                  </p:cTn>
                  <p:nextCondLst>
                    <p:cond evt="onMediaBookmark" delay="0">
                      <p:tgtEl>
                        <p14:bmkTgt spid="4" bmkName="ExcelAccessKeys1_FINAL00:01:49.4"/>
                      </p:tgtEl>
                    </p:cond>
                  </p:nextCondLst>
                </p:seq>
                <p:seq concurrent="1" nextAc="seek">
                  <p:cTn id="226" restart="whenNotActive" fill="hold" evtFilter="cancelBubble" nodeType="interactiveSeq">
                    <p:stCondLst>
                      <p:cond evt="onMediaBookmark" delay="0">
                        <p:tgtEl>
                          <p14:bmkTgt spid="4" bmkName="ExcelAccessKeys1_FINAL00:01:58.2"/>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withEffect">
                                      <p:stCondLst>
                                        <p:cond delay="0"/>
                                      </p:stCondLst>
                                      <p:childTnLst>
                                        <p:animEffect transition="out" filter="fade">
                                          <p:cBhvr>
                                            <p:cTn id="230" dur="200"/>
                                            <p:tgtEl>
                                              <p:spTgt spid="31"/>
                                            </p:tgtEl>
                                          </p:cBhvr>
                                        </p:animEffect>
                                        <p:set>
                                          <p:cBhvr>
                                            <p:cTn id="231"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1:58.2"/>
                      </p:tgtEl>
                    </p:cond>
                  </p:nextCondLst>
                </p:seq>
                <p:seq concurrent="1" nextAc="seek">
                  <p:cTn id="232" restart="whenNotActive" fill="hold" evtFilter="cancelBubble" nodeType="interactiveSeq">
                    <p:stCondLst>
                      <p:cond evt="onMediaBookmark" delay="0">
                        <p:tgtEl>
                          <p14:bmkTgt spid="4" bmkName="ExcelAccessKeys1_FINAL00:01:58.3"/>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withEffect">
                                      <p:stCondLst>
                                        <p:cond delay="0"/>
                                      </p:stCondLst>
                                      <p:childTnLst>
                                        <p:set>
                                          <p:cBhvr>
                                            <p:cTn id="236" dur="1" fill="hold">
                                              <p:stCondLst>
                                                <p:cond delay="0"/>
                                              </p:stCondLst>
                                            </p:cTn>
                                            <p:tgtEl>
                                              <p:spTgt spid="32"/>
                                            </p:tgtEl>
                                            <p:attrNameLst>
                                              <p:attrName>style.visibility</p:attrName>
                                            </p:attrNameLst>
                                          </p:cBhvr>
                                          <p:to>
                                            <p:strVal val="visible"/>
                                          </p:to>
                                        </p:set>
                                        <p:animEffect transition="in" filter="fade">
                                          <p:cBhvr>
                                            <p:cTn id="237" dur="200"/>
                                            <p:tgtEl>
                                              <p:spTgt spid="32"/>
                                            </p:tgtEl>
                                          </p:cBhvr>
                                        </p:animEffect>
                                      </p:childTnLst>
                                    </p:cTn>
                                  </p:par>
                                </p:childTnLst>
                              </p:cTn>
                            </p:par>
                          </p:childTnLst>
                        </p:cTn>
                      </p:par>
                    </p:childTnLst>
                  </p:cTn>
                  <p:nextCondLst>
                    <p:cond evt="onMediaBookmark" delay="0">
                      <p:tgtEl>
                        <p14:bmkTgt spid="4" bmkName="ExcelAccessKeys1_FINAL00:01:58.3"/>
                      </p:tgtEl>
                    </p:cond>
                  </p:nextCondLst>
                </p:seq>
                <p:seq concurrent="1" nextAc="seek">
                  <p:cTn id="238" restart="whenNotActive" fill="hold" evtFilter="cancelBubble" nodeType="interactiveSeq">
                    <p:stCondLst>
                      <p:cond evt="onMediaBookmark" delay="0">
                        <p:tgtEl>
                          <p14:bmkTgt spid="4" bmkName="ExcelAccessKeys1_FINAL00:02:04.7"/>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withEffect">
                                      <p:stCondLst>
                                        <p:cond delay="0"/>
                                      </p:stCondLst>
                                      <p:childTnLst>
                                        <p:animEffect transition="out" filter="fade">
                                          <p:cBhvr>
                                            <p:cTn id="242" dur="200"/>
                                            <p:tgtEl>
                                              <p:spTgt spid="32"/>
                                            </p:tgtEl>
                                          </p:cBhvr>
                                        </p:animEffect>
                                        <p:set>
                                          <p:cBhvr>
                                            <p:cTn id="243"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2:04.7"/>
                      </p:tgtEl>
                    </p:cond>
                  </p:nextCondLst>
                </p:seq>
                <p:seq concurrent="1" nextAc="seek">
                  <p:cTn id="244" restart="whenNotActive" fill="hold" evtFilter="cancelBubble" nodeType="interactiveSeq">
                    <p:stCondLst>
                      <p:cond evt="onMediaBookmark" delay="0">
                        <p:tgtEl>
                          <p14:bmkTgt spid="4" bmkName="ExcelAccessKeys1_FINAL00:02:04.8"/>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withEffect">
                                      <p:stCondLst>
                                        <p:cond delay="0"/>
                                      </p:stCondLst>
                                      <p:childTnLst>
                                        <p:set>
                                          <p:cBhvr>
                                            <p:cTn id="248" dur="1" fill="hold">
                                              <p:stCondLst>
                                                <p:cond delay="0"/>
                                              </p:stCondLst>
                                            </p:cTn>
                                            <p:tgtEl>
                                              <p:spTgt spid="33"/>
                                            </p:tgtEl>
                                            <p:attrNameLst>
                                              <p:attrName>style.visibility</p:attrName>
                                            </p:attrNameLst>
                                          </p:cBhvr>
                                          <p:to>
                                            <p:strVal val="visible"/>
                                          </p:to>
                                        </p:set>
                                        <p:animEffect transition="in" filter="fade">
                                          <p:cBhvr>
                                            <p:cTn id="249" dur="200"/>
                                            <p:tgtEl>
                                              <p:spTgt spid="33"/>
                                            </p:tgtEl>
                                          </p:cBhvr>
                                        </p:animEffect>
                                      </p:childTnLst>
                                    </p:cTn>
                                  </p:par>
                                </p:childTnLst>
                              </p:cTn>
                            </p:par>
                          </p:childTnLst>
                        </p:cTn>
                      </p:par>
                    </p:childTnLst>
                  </p:cTn>
                  <p:nextCondLst>
                    <p:cond evt="onMediaBookmark" delay="0">
                      <p:tgtEl>
                        <p14:bmkTgt spid="4" bmkName="ExcelAccessKeys1_FINAL00:02:04.8"/>
                      </p:tgtEl>
                    </p:cond>
                  </p:nextCondLst>
                </p:seq>
                <p:seq concurrent="1" nextAc="seek">
                  <p:cTn id="250" restart="whenNotActive" fill="hold" evtFilter="cancelBubble" nodeType="interactiveSeq">
                    <p:stCondLst>
                      <p:cond evt="onMediaBookmark" delay="0">
                        <p:tgtEl>
                          <p14:bmkTgt spid="4" bmkName="ExcelAccessKeys1_FINAL00:02:09.7"/>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withEffect">
                                      <p:stCondLst>
                                        <p:cond delay="0"/>
                                      </p:stCondLst>
                                      <p:childTnLst>
                                        <p:animEffect transition="out" filter="fade">
                                          <p:cBhvr>
                                            <p:cTn id="254" dur="200"/>
                                            <p:tgtEl>
                                              <p:spTgt spid="33"/>
                                            </p:tgtEl>
                                          </p:cBhvr>
                                        </p:animEffect>
                                        <p:set>
                                          <p:cBhvr>
                                            <p:cTn id="255"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2:09.7"/>
                      </p:tgtEl>
                    </p:cond>
                  </p:nextCondLst>
                </p:seq>
                <p:seq concurrent="1" nextAc="seek">
                  <p:cTn id="256" restart="whenNotActive" fill="hold" evtFilter="cancelBubble" nodeType="interactiveSeq">
                    <p:stCondLst>
                      <p:cond evt="onMediaBookmark" delay="0">
                        <p:tgtEl>
                          <p14:bmkTgt spid="4" bmkName="ExcelAccessKeys1_FINAL00:02:09.8"/>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withEffect">
                                      <p:stCondLst>
                                        <p:cond delay="0"/>
                                      </p:stCondLst>
                                      <p:childTnLst>
                                        <p:set>
                                          <p:cBhvr>
                                            <p:cTn id="260" dur="1" fill="hold">
                                              <p:stCondLst>
                                                <p:cond delay="0"/>
                                              </p:stCondLst>
                                            </p:cTn>
                                            <p:tgtEl>
                                              <p:spTgt spid="34"/>
                                            </p:tgtEl>
                                            <p:attrNameLst>
                                              <p:attrName>style.visibility</p:attrName>
                                            </p:attrNameLst>
                                          </p:cBhvr>
                                          <p:to>
                                            <p:strVal val="visible"/>
                                          </p:to>
                                        </p:set>
                                        <p:animEffect transition="in" filter="fade">
                                          <p:cBhvr>
                                            <p:cTn id="261" dur="200"/>
                                            <p:tgtEl>
                                              <p:spTgt spid="34"/>
                                            </p:tgtEl>
                                          </p:cBhvr>
                                        </p:animEffect>
                                      </p:childTnLst>
                                    </p:cTn>
                                  </p:par>
                                </p:childTnLst>
                              </p:cTn>
                            </p:par>
                          </p:childTnLst>
                        </p:cTn>
                      </p:par>
                    </p:childTnLst>
                  </p:cTn>
                  <p:nextCondLst>
                    <p:cond evt="onMediaBookmark" delay="0">
                      <p:tgtEl>
                        <p14:bmkTgt spid="4" bmkName="ExcelAccessKeys1_FINAL00:02:09.8"/>
                      </p:tgtEl>
                    </p:cond>
                  </p:nextCondLst>
                </p:seq>
                <p:seq concurrent="1" nextAc="seek">
                  <p:cTn id="262" restart="whenNotActive" fill="hold" evtFilter="cancelBubble" nodeType="interactiveSeq">
                    <p:stCondLst>
                      <p:cond evt="onMediaBookmark" delay="0">
                        <p:tgtEl>
                          <p14:bmkTgt spid="4" bmkName="ExcelAccessKeys1_FINAL00:02:17.6"/>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withEffect">
                                      <p:stCondLst>
                                        <p:cond delay="0"/>
                                      </p:stCondLst>
                                      <p:childTnLst>
                                        <p:animEffect transition="out" filter="fade">
                                          <p:cBhvr>
                                            <p:cTn id="266" dur="200"/>
                                            <p:tgtEl>
                                              <p:spTgt spid="34"/>
                                            </p:tgtEl>
                                          </p:cBhvr>
                                        </p:animEffect>
                                        <p:set>
                                          <p:cBhvr>
                                            <p:cTn id="267"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2:17.6"/>
                      </p:tgtEl>
                    </p:cond>
                  </p:nextCondLst>
                </p:seq>
                <p:seq concurrent="1" nextAc="seek">
                  <p:cTn id="268" restart="whenNotActive" fill="hold" evtFilter="cancelBubble" nodeType="interactiveSeq">
                    <p:stCondLst>
                      <p:cond evt="onMediaBookmark" delay="0">
                        <p:tgtEl>
                          <p14:bmkTgt spid="4" bmkName="ExcelAccessKeys1_FINAL00:02:17.7"/>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withEffect">
                                      <p:stCondLst>
                                        <p:cond delay="0"/>
                                      </p:stCondLst>
                                      <p:childTnLst>
                                        <p:set>
                                          <p:cBhvr>
                                            <p:cTn id="272" dur="1" fill="hold">
                                              <p:stCondLst>
                                                <p:cond delay="0"/>
                                              </p:stCondLst>
                                            </p:cTn>
                                            <p:tgtEl>
                                              <p:spTgt spid="35"/>
                                            </p:tgtEl>
                                            <p:attrNameLst>
                                              <p:attrName>style.visibility</p:attrName>
                                            </p:attrNameLst>
                                          </p:cBhvr>
                                          <p:to>
                                            <p:strVal val="visible"/>
                                          </p:to>
                                        </p:set>
                                        <p:animEffect transition="in" filter="fade">
                                          <p:cBhvr>
                                            <p:cTn id="273" dur="200"/>
                                            <p:tgtEl>
                                              <p:spTgt spid="35"/>
                                            </p:tgtEl>
                                          </p:cBhvr>
                                        </p:animEffect>
                                      </p:childTnLst>
                                    </p:cTn>
                                  </p:par>
                                </p:childTnLst>
                              </p:cTn>
                            </p:par>
                          </p:childTnLst>
                        </p:cTn>
                      </p:par>
                    </p:childTnLst>
                  </p:cTn>
                  <p:nextCondLst>
                    <p:cond evt="onMediaBookmark" delay="0">
                      <p:tgtEl>
                        <p14:bmkTgt spid="4" bmkName="ExcelAccessKeys1_FINAL00:02:17.7"/>
                      </p:tgtEl>
                    </p:cond>
                  </p:nextCondLst>
                </p:seq>
                <p:seq concurrent="1" nextAc="seek">
                  <p:cTn id="274" restart="whenNotActive" fill="hold" evtFilter="cancelBubble" nodeType="interactiveSeq">
                    <p:stCondLst>
                      <p:cond evt="onMediaBookmark" delay="0">
                        <p:tgtEl>
                          <p14:bmkTgt spid="4" bmkName="ExcelAccessKeys1_FINAL00:02:25.9"/>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withEffect">
                                      <p:stCondLst>
                                        <p:cond delay="0"/>
                                      </p:stCondLst>
                                      <p:childTnLst>
                                        <p:animEffect transition="out" filter="fade">
                                          <p:cBhvr>
                                            <p:cTn id="278" dur="200"/>
                                            <p:tgtEl>
                                              <p:spTgt spid="35"/>
                                            </p:tgtEl>
                                          </p:cBhvr>
                                        </p:animEffect>
                                        <p:set>
                                          <p:cBhvr>
                                            <p:cTn id="279"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2:25.9"/>
                      </p:tgtEl>
                    </p:cond>
                  </p:nextCondLst>
                </p:seq>
                <p:seq concurrent="1" nextAc="seek">
                  <p:cTn id="280" restart="whenNotActive" fill="hold" evtFilter="cancelBubble" nodeType="interactiveSeq">
                    <p:stCondLst>
                      <p:cond evt="onMediaBookmark" delay="0">
                        <p:tgtEl>
                          <p14:bmkTgt spid="4" bmkName="ExcelAccessKeys1_FINAL00:02:26.0"/>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withEffect">
                                      <p:stCondLst>
                                        <p:cond delay="0"/>
                                      </p:stCondLst>
                                      <p:childTnLst>
                                        <p:set>
                                          <p:cBhvr>
                                            <p:cTn id="284" dur="1" fill="hold">
                                              <p:stCondLst>
                                                <p:cond delay="0"/>
                                              </p:stCondLst>
                                            </p:cTn>
                                            <p:tgtEl>
                                              <p:spTgt spid="36"/>
                                            </p:tgtEl>
                                            <p:attrNameLst>
                                              <p:attrName>style.visibility</p:attrName>
                                            </p:attrNameLst>
                                          </p:cBhvr>
                                          <p:to>
                                            <p:strVal val="visible"/>
                                          </p:to>
                                        </p:set>
                                        <p:animEffect transition="in" filter="fade">
                                          <p:cBhvr>
                                            <p:cTn id="285" dur="200"/>
                                            <p:tgtEl>
                                              <p:spTgt spid="36"/>
                                            </p:tgtEl>
                                          </p:cBhvr>
                                        </p:animEffect>
                                      </p:childTnLst>
                                    </p:cTn>
                                  </p:par>
                                </p:childTnLst>
                              </p:cTn>
                            </p:par>
                          </p:childTnLst>
                        </p:cTn>
                      </p:par>
                    </p:childTnLst>
                  </p:cTn>
                  <p:nextCondLst>
                    <p:cond evt="onMediaBookmark" delay="0">
                      <p:tgtEl>
                        <p14:bmkTgt spid="4" bmkName="ExcelAccessKeys1_FINAL00:02:26.0"/>
                      </p:tgtEl>
                    </p:cond>
                  </p:nextCondLst>
                </p:seq>
                <p:seq concurrent="1" nextAc="seek">
                  <p:cTn id="286" restart="whenNotActive" fill="hold" evtFilter="cancelBubble" nodeType="interactiveSeq">
                    <p:stCondLst>
                      <p:cond evt="onMediaBookmark" delay="0">
                        <p:tgtEl>
                          <p14:bmkTgt spid="4" bmkName="ExcelAccessKeys1_FINAL00:02:31.9"/>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withEffect">
                                      <p:stCondLst>
                                        <p:cond delay="0"/>
                                      </p:stCondLst>
                                      <p:childTnLst>
                                        <p:animEffect transition="out" filter="fade">
                                          <p:cBhvr>
                                            <p:cTn id="290" dur="200"/>
                                            <p:tgtEl>
                                              <p:spTgt spid="36"/>
                                            </p:tgtEl>
                                          </p:cBhvr>
                                        </p:animEffect>
                                        <p:set>
                                          <p:cBhvr>
                                            <p:cTn id="291" dur="1" fill="hold">
                                              <p:stCondLst>
                                                <p:cond delay="1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2:31.9"/>
                      </p:tgtEl>
                    </p:cond>
                  </p:nextCondLst>
                </p:seq>
                <p:seq concurrent="1" nextAc="seek">
                  <p:cTn id="292" restart="whenNotActive" fill="hold" evtFilter="cancelBubble" nodeType="interactiveSeq">
                    <p:stCondLst>
                      <p:cond evt="onMediaBookmark" delay="0">
                        <p:tgtEl>
                          <p14:bmkTgt spid="4" bmkName="ExcelAccessKeys1_FINAL00:02:32.0"/>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withEffect">
                                      <p:stCondLst>
                                        <p:cond delay="0"/>
                                      </p:stCondLst>
                                      <p:childTnLst>
                                        <p:set>
                                          <p:cBhvr>
                                            <p:cTn id="296" dur="1" fill="hold">
                                              <p:stCondLst>
                                                <p:cond delay="0"/>
                                              </p:stCondLst>
                                            </p:cTn>
                                            <p:tgtEl>
                                              <p:spTgt spid="37"/>
                                            </p:tgtEl>
                                            <p:attrNameLst>
                                              <p:attrName>style.visibility</p:attrName>
                                            </p:attrNameLst>
                                          </p:cBhvr>
                                          <p:to>
                                            <p:strVal val="visible"/>
                                          </p:to>
                                        </p:set>
                                        <p:animEffect transition="in" filter="fade">
                                          <p:cBhvr>
                                            <p:cTn id="297" dur="200"/>
                                            <p:tgtEl>
                                              <p:spTgt spid="37"/>
                                            </p:tgtEl>
                                          </p:cBhvr>
                                        </p:animEffect>
                                      </p:childTnLst>
                                    </p:cTn>
                                  </p:par>
                                </p:childTnLst>
                              </p:cTn>
                            </p:par>
                          </p:childTnLst>
                        </p:cTn>
                      </p:par>
                    </p:childTnLst>
                  </p:cTn>
                  <p:nextCondLst>
                    <p:cond evt="onMediaBookmark" delay="0">
                      <p:tgtEl>
                        <p14:bmkTgt spid="4" bmkName="ExcelAccessKeys1_FINAL00:02:32.0"/>
                      </p:tgtEl>
                    </p:cond>
                  </p:nextCondLst>
                </p:seq>
                <p:seq concurrent="1" nextAc="seek">
                  <p:cTn id="298" restart="whenNotActive" fill="hold" evtFilter="cancelBubble" nodeType="interactiveSeq">
                    <p:stCondLst>
                      <p:cond evt="onMediaBookmark" delay="0">
                        <p:tgtEl>
                          <p14:bmkTgt spid="4" bmkName="ExcelAccessKeys1_FINAL00:02:43.3"/>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withEffect">
                                      <p:stCondLst>
                                        <p:cond delay="0"/>
                                      </p:stCondLst>
                                      <p:childTnLst>
                                        <p:animEffect transition="out" filter="fade">
                                          <p:cBhvr>
                                            <p:cTn id="302" dur="200"/>
                                            <p:tgtEl>
                                              <p:spTgt spid="37"/>
                                            </p:tgtEl>
                                          </p:cBhvr>
                                        </p:animEffect>
                                        <p:set>
                                          <p:cBhvr>
                                            <p:cTn id="303"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2:43.3"/>
                      </p:tgtEl>
                    </p:cond>
                  </p:nextCondLst>
                </p:seq>
                <p:seq concurrent="1" nextAc="seek">
                  <p:cTn id="304" restart="whenNotActive" fill="hold" evtFilter="cancelBubble" nodeType="interactiveSeq">
                    <p:stCondLst>
                      <p:cond evt="onMediaBookmark" delay="0">
                        <p:tgtEl>
                          <p14:bmkTgt spid="4" bmkName="ExcelAccessKeys1_FINAL00:02:43.4"/>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withEffect">
                                      <p:stCondLst>
                                        <p:cond delay="0"/>
                                      </p:stCondLst>
                                      <p:childTnLst>
                                        <p:set>
                                          <p:cBhvr>
                                            <p:cTn id="308" dur="1" fill="hold">
                                              <p:stCondLst>
                                                <p:cond delay="0"/>
                                              </p:stCondLst>
                                            </p:cTn>
                                            <p:tgtEl>
                                              <p:spTgt spid="38"/>
                                            </p:tgtEl>
                                            <p:attrNameLst>
                                              <p:attrName>style.visibility</p:attrName>
                                            </p:attrNameLst>
                                          </p:cBhvr>
                                          <p:to>
                                            <p:strVal val="visible"/>
                                          </p:to>
                                        </p:set>
                                        <p:animEffect transition="in" filter="fade">
                                          <p:cBhvr>
                                            <p:cTn id="309" dur="200"/>
                                            <p:tgtEl>
                                              <p:spTgt spid="38"/>
                                            </p:tgtEl>
                                          </p:cBhvr>
                                        </p:animEffect>
                                      </p:childTnLst>
                                    </p:cTn>
                                  </p:par>
                                </p:childTnLst>
                              </p:cTn>
                            </p:par>
                          </p:childTnLst>
                        </p:cTn>
                      </p:par>
                    </p:childTnLst>
                  </p:cTn>
                  <p:nextCondLst>
                    <p:cond evt="onMediaBookmark" delay="0">
                      <p:tgtEl>
                        <p14:bmkTgt spid="4" bmkName="ExcelAccessKeys1_FINAL00:02:43.4"/>
                      </p:tgtEl>
                    </p:cond>
                  </p:nextCondLst>
                </p:seq>
                <p:seq concurrent="1" nextAc="seek">
                  <p:cTn id="310" restart="whenNotActive" fill="hold" evtFilter="cancelBubble" nodeType="interactiveSeq">
                    <p:stCondLst>
                      <p:cond evt="onMediaBookmark" delay="0">
                        <p:tgtEl>
                          <p14:bmkTgt spid="4" bmkName="ExcelAccessKeys1_FINAL00:02:47.1"/>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withEffect">
                                      <p:stCondLst>
                                        <p:cond delay="0"/>
                                      </p:stCondLst>
                                      <p:childTnLst>
                                        <p:animEffect transition="out" filter="fade">
                                          <p:cBhvr>
                                            <p:cTn id="314" dur="200"/>
                                            <p:tgtEl>
                                              <p:spTgt spid="38"/>
                                            </p:tgtEl>
                                          </p:cBhvr>
                                        </p:animEffect>
                                        <p:set>
                                          <p:cBhvr>
                                            <p:cTn id="315" dur="1" fill="hold">
                                              <p:stCondLst>
                                                <p:cond delay="199"/>
                                              </p:stCondLst>
                                            </p:cTn>
                                            <p:tgtEl>
                                              <p:spTgt spid="38"/>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2:47.1"/>
                      </p:tgtEl>
                    </p:cond>
                  </p:nextCondLst>
                </p:seq>
                <p:seq concurrent="1" nextAc="seek">
                  <p:cTn id="316" restart="whenNotActive" fill="hold" evtFilter="cancelBubble" nodeType="interactiveSeq">
                    <p:stCondLst>
                      <p:cond evt="onMediaBookmark" delay="0">
                        <p:tgtEl>
                          <p14:bmkTgt spid="4" bmkName="ExcelAccessKeys1_FINAL00:02:47.2"/>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withEffect">
                                      <p:stCondLst>
                                        <p:cond delay="0"/>
                                      </p:stCondLst>
                                      <p:childTnLst>
                                        <p:set>
                                          <p:cBhvr>
                                            <p:cTn id="320" dur="1" fill="hold">
                                              <p:stCondLst>
                                                <p:cond delay="0"/>
                                              </p:stCondLst>
                                            </p:cTn>
                                            <p:tgtEl>
                                              <p:spTgt spid="39"/>
                                            </p:tgtEl>
                                            <p:attrNameLst>
                                              <p:attrName>style.visibility</p:attrName>
                                            </p:attrNameLst>
                                          </p:cBhvr>
                                          <p:to>
                                            <p:strVal val="visible"/>
                                          </p:to>
                                        </p:set>
                                        <p:animEffect transition="in" filter="fade">
                                          <p:cBhvr>
                                            <p:cTn id="321" dur="200"/>
                                            <p:tgtEl>
                                              <p:spTgt spid="39"/>
                                            </p:tgtEl>
                                          </p:cBhvr>
                                        </p:animEffect>
                                      </p:childTnLst>
                                    </p:cTn>
                                  </p:par>
                                </p:childTnLst>
                              </p:cTn>
                            </p:par>
                          </p:childTnLst>
                        </p:cTn>
                      </p:par>
                    </p:childTnLst>
                  </p:cTn>
                  <p:nextCondLst>
                    <p:cond evt="onMediaBookmark" delay="0">
                      <p:tgtEl>
                        <p14:bmkTgt spid="4" bmkName="ExcelAccessKeys1_FINAL00:02:47.2"/>
                      </p:tgtEl>
                    </p:cond>
                  </p:nextCondLst>
                </p:seq>
                <p:seq concurrent="1" nextAc="seek">
                  <p:cTn id="322" restart="whenNotActive" fill="hold" evtFilter="cancelBubble" nodeType="interactiveSeq">
                    <p:stCondLst>
                      <p:cond evt="onMediaBookmark" delay="0">
                        <p:tgtEl>
                          <p14:bmkTgt spid="4" bmkName="ExcelAccessKeys1_FINAL00:02:53.9"/>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withEffect">
                                      <p:stCondLst>
                                        <p:cond delay="0"/>
                                      </p:stCondLst>
                                      <p:childTnLst>
                                        <p:animEffect transition="out" filter="fade">
                                          <p:cBhvr>
                                            <p:cTn id="326" dur="200"/>
                                            <p:tgtEl>
                                              <p:spTgt spid="39"/>
                                            </p:tgtEl>
                                          </p:cBhvr>
                                        </p:animEffect>
                                        <p:set>
                                          <p:cBhvr>
                                            <p:cTn id="327" dur="1" fill="hold">
                                              <p:stCondLst>
                                                <p:cond delay="199"/>
                                              </p:stCondLst>
                                            </p:cTn>
                                            <p:tgtEl>
                                              <p:spTgt spid="39"/>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2:53.9"/>
                      </p:tgtEl>
                    </p:cond>
                  </p:nextCondLst>
                </p:seq>
                <p:seq concurrent="1" nextAc="seek">
                  <p:cTn id="328" restart="whenNotActive" fill="hold" evtFilter="cancelBubble" nodeType="interactiveSeq">
                    <p:stCondLst>
                      <p:cond evt="onMediaBookmark" delay="0">
                        <p:tgtEl>
                          <p14:bmkTgt spid="4" bmkName="ExcelAccessKeys1_FINAL00:02:54.0"/>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withEffect">
                                      <p:stCondLst>
                                        <p:cond delay="0"/>
                                      </p:stCondLst>
                                      <p:childTnLst>
                                        <p:set>
                                          <p:cBhvr>
                                            <p:cTn id="332" dur="1" fill="hold">
                                              <p:stCondLst>
                                                <p:cond delay="0"/>
                                              </p:stCondLst>
                                            </p:cTn>
                                            <p:tgtEl>
                                              <p:spTgt spid="40"/>
                                            </p:tgtEl>
                                            <p:attrNameLst>
                                              <p:attrName>style.visibility</p:attrName>
                                            </p:attrNameLst>
                                          </p:cBhvr>
                                          <p:to>
                                            <p:strVal val="visible"/>
                                          </p:to>
                                        </p:set>
                                        <p:animEffect transition="in" filter="fade">
                                          <p:cBhvr>
                                            <p:cTn id="333" dur="200"/>
                                            <p:tgtEl>
                                              <p:spTgt spid="40"/>
                                            </p:tgtEl>
                                          </p:cBhvr>
                                        </p:animEffect>
                                      </p:childTnLst>
                                    </p:cTn>
                                  </p:par>
                                </p:childTnLst>
                              </p:cTn>
                            </p:par>
                          </p:childTnLst>
                        </p:cTn>
                      </p:par>
                    </p:childTnLst>
                  </p:cTn>
                  <p:nextCondLst>
                    <p:cond evt="onMediaBookmark" delay="0">
                      <p:tgtEl>
                        <p14:bmkTgt spid="4" bmkName="ExcelAccessKeys1_FINAL00:02:54.0"/>
                      </p:tgtEl>
                    </p:cond>
                  </p:nextCondLst>
                </p:seq>
                <p:seq concurrent="1" nextAc="seek">
                  <p:cTn id="334" restart="whenNotActive" fill="hold" evtFilter="cancelBubble" nodeType="interactiveSeq">
                    <p:stCondLst>
                      <p:cond evt="onMediaBookmark" delay="0">
                        <p:tgtEl>
                          <p14:bmkTgt spid="4" bmkName="ExcelAccessKeys1_FINAL00:03:01.1"/>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withEffect">
                                      <p:stCondLst>
                                        <p:cond delay="0"/>
                                      </p:stCondLst>
                                      <p:childTnLst>
                                        <p:animEffect transition="out" filter="fade">
                                          <p:cBhvr>
                                            <p:cTn id="338" dur="200"/>
                                            <p:tgtEl>
                                              <p:spTgt spid="40"/>
                                            </p:tgtEl>
                                          </p:cBhvr>
                                        </p:animEffect>
                                        <p:set>
                                          <p:cBhvr>
                                            <p:cTn id="339" dur="1" fill="hold">
                                              <p:stCondLst>
                                                <p:cond delay="1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3:01.1"/>
                      </p:tgtEl>
                    </p:cond>
                  </p:nextCondLst>
                </p:seq>
                <p:seq concurrent="1" nextAc="seek">
                  <p:cTn id="340" restart="whenNotActive" fill="hold" evtFilter="cancelBubble" nodeType="interactiveSeq">
                    <p:stCondLst>
                      <p:cond evt="onMediaBookmark" delay="0">
                        <p:tgtEl>
                          <p14:bmkTgt spid="4" bmkName="ExcelAccessKeys1_FINAL00:03:01.2"/>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withEffect">
                                      <p:stCondLst>
                                        <p:cond delay="0"/>
                                      </p:stCondLst>
                                      <p:childTnLst>
                                        <p:set>
                                          <p:cBhvr>
                                            <p:cTn id="344" dur="1" fill="hold">
                                              <p:stCondLst>
                                                <p:cond delay="0"/>
                                              </p:stCondLst>
                                            </p:cTn>
                                            <p:tgtEl>
                                              <p:spTgt spid="41"/>
                                            </p:tgtEl>
                                            <p:attrNameLst>
                                              <p:attrName>style.visibility</p:attrName>
                                            </p:attrNameLst>
                                          </p:cBhvr>
                                          <p:to>
                                            <p:strVal val="visible"/>
                                          </p:to>
                                        </p:set>
                                        <p:animEffect transition="in" filter="fade">
                                          <p:cBhvr>
                                            <p:cTn id="345" dur="200"/>
                                            <p:tgtEl>
                                              <p:spTgt spid="41"/>
                                            </p:tgtEl>
                                          </p:cBhvr>
                                        </p:animEffect>
                                      </p:childTnLst>
                                    </p:cTn>
                                  </p:par>
                                </p:childTnLst>
                              </p:cTn>
                            </p:par>
                          </p:childTnLst>
                        </p:cTn>
                      </p:par>
                    </p:childTnLst>
                  </p:cTn>
                  <p:nextCondLst>
                    <p:cond evt="onMediaBookmark" delay="0">
                      <p:tgtEl>
                        <p14:bmkTgt spid="4" bmkName="ExcelAccessKeys1_FINAL00:03:01.2"/>
                      </p:tgtEl>
                    </p:cond>
                  </p:nextCondLst>
                </p:seq>
                <p:seq concurrent="1" nextAc="seek">
                  <p:cTn id="346" restart="whenNotActive" fill="hold" evtFilter="cancelBubble" nodeType="interactiveSeq">
                    <p:stCondLst>
                      <p:cond evt="onMediaBookmark" delay="0">
                        <p:tgtEl>
                          <p14:bmkTgt spid="4" bmkName="ExcelAccessKeys1_FINAL00:03:09.5"/>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withEffect">
                                      <p:stCondLst>
                                        <p:cond delay="0"/>
                                      </p:stCondLst>
                                      <p:childTnLst>
                                        <p:animEffect transition="out" filter="fade">
                                          <p:cBhvr>
                                            <p:cTn id="350" dur="200"/>
                                            <p:tgtEl>
                                              <p:spTgt spid="41"/>
                                            </p:tgtEl>
                                          </p:cBhvr>
                                        </p:animEffect>
                                        <p:set>
                                          <p:cBhvr>
                                            <p:cTn id="351" dur="1" fill="hold">
                                              <p:stCondLst>
                                                <p:cond delay="199"/>
                                              </p:stCondLst>
                                            </p:cTn>
                                            <p:tgtEl>
                                              <p:spTgt spid="41"/>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3:09.5"/>
                      </p:tgtEl>
                    </p:cond>
                  </p:nextCondLst>
                </p:seq>
                <p:seq concurrent="1" nextAc="seek">
                  <p:cTn id="352" restart="whenNotActive" fill="hold" evtFilter="cancelBubble" nodeType="interactiveSeq">
                    <p:stCondLst>
                      <p:cond evt="onMediaBookmark" delay="0">
                        <p:tgtEl>
                          <p14:bmkTgt spid="4" bmkName="ExcelAccessKeys1_FINAL00:03:09.6"/>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withEffect">
                                      <p:stCondLst>
                                        <p:cond delay="0"/>
                                      </p:stCondLst>
                                      <p:childTnLst>
                                        <p:set>
                                          <p:cBhvr>
                                            <p:cTn id="356" dur="1" fill="hold">
                                              <p:stCondLst>
                                                <p:cond delay="0"/>
                                              </p:stCondLst>
                                            </p:cTn>
                                            <p:tgtEl>
                                              <p:spTgt spid="42"/>
                                            </p:tgtEl>
                                            <p:attrNameLst>
                                              <p:attrName>style.visibility</p:attrName>
                                            </p:attrNameLst>
                                          </p:cBhvr>
                                          <p:to>
                                            <p:strVal val="visible"/>
                                          </p:to>
                                        </p:set>
                                        <p:animEffect transition="in" filter="fade">
                                          <p:cBhvr>
                                            <p:cTn id="357" dur="200"/>
                                            <p:tgtEl>
                                              <p:spTgt spid="42"/>
                                            </p:tgtEl>
                                          </p:cBhvr>
                                        </p:animEffect>
                                      </p:childTnLst>
                                    </p:cTn>
                                  </p:par>
                                </p:childTnLst>
                              </p:cTn>
                            </p:par>
                          </p:childTnLst>
                        </p:cTn>
                      </p:par>
                    </p:childTnLst>
                  </p:cTn>
                  <p:nextCondLst>
                    <p:cond evt="onMediaBookmark" delay="0">
                      <p:tgtEl>
                        <p14:bmkTgt spid="4" bmkName="ExcelAccessKeys1_FINAL00:03:09.6"/>
                      </p:tgtEl>
                    </p:cond>
                  </p:nextCondLst>
                </p:seq>
                <p:seq concurrent="1" nextAc="seek">
                  <p:cTn id="358" restart="whenNotActive" fill="hold" evtFilter="cancelBubble" nodeType="interactiveSeq">
                    <p:stCondLst>
                      <p:cond evt="onMediaBookmark" delay="0">
                        <p:tgtEl>
                          <p14:bmkTgt spid="4" bmkName="ExcelAccessKeys1_FINAL00:03:13.9"/>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withEffect">
                                      <p:stCondLst>
                                        <p:cond delay="0"/>
                                      </p:stCondLst>
                                      <p:childTnLst>
                                        <p:animEffect transition="out" filter="fade">
                                          <p:cBhvr>
                                            <p:cTn id="362" dur="200"/>
                                            <p:tgtEl>
                                              <p:spTgt spid="42"/>
                                            </p:tgtEl>
                                          </p:cBhvr>
                                        </p:animEffect>
                                        <p:set>
                                          <p:cBhvr>
                                            <p:cTn id="363" dur="1" fill="hold">
                                              <p:stCondLst>
                                                <p:cond delay="199"/>
                                              </p:stCondLst>
                                            </p:cTn>
                                            <p:tgtEl>
                                              <p:spTgt spid="42"/>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3:13.9"/>
                      </p:tgtEl>
                    </p:cond>
                  </p:nextCondLst>
                </p:seq>
                <p:seq concurrent="1" nextAc="seek">
                  <p:cTn id="364" restart="whenNotActive" fill="hold" evtFilter="cancelBubble" nodeType="interactiveSeq">
                    <p:stCondLst>
                      <p:cond evt="onMediaBookmark" delay="0">
                        <p:tgtEl>
                          <p14:bmkTgt spid="4" bmkName="ExcelAccessKeys1_FINAL00:03:14.0"/>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withEffect">
                                      <p:stCondLst>
                                        <p:cond delay="0"/>
                                      </p:stCondLst>
                                      <p:childTnLst>
                                        <p:set>
                                          <p:cBhvr>
                                            <p:cTn id="368" dur="1" fill="hold">
                                              <p:stCondLst>
                                                <p:cond delay="0"/>
                                              </p:stCondLst>
                                            </p:cTn>
                                            <p:tgtEl>
                                              <p:spTgt spid="43"/>
                                            </p:tgtEl>
                                            <p:attrNameLst>
                                              <p:attrName>style.visibility</p:attrName>
                                            </p:attrNameLst>
                                          </p:cBhvr>
                                          <p:to>
                                            <p:strVal val="visible"/>
                                          </p:to>
                                        </p:set>
                                        <p:animEffect transition="in" filter="fade">
                                          <p:cBhvr>
                                            <p:cTn id="369" dur="200"/>
                                            <p:tgtEl>
                                              <p:spTgt spid="43"/>
                                            </p:tgtEl>
                                          </p:cBhvr>
                                        </p:animEffect>
                                      </p:childTnLst>
                                    </p:cTn>
                                  </p:par>
                                </p:childTnLst>
                              </p:cTn>
                            </p:par>
                          </p:childTnLst>
                        </p:cTn>
                      </p:par>
                    </p:childTnLst>
                  </p:cTn>
                  <p:nextCondLst>
                    <p:cond evt="onMediaBookmark" delay="0">
                      <p:tgtEl>
                        <p14:bmkTgt spid="4" bmkName="ExcelAccessKeys1_FINAL00:03:14.0"/>
                      </p:tgtEl>
                    </p:cond>
                  </p:nextCondLst>
                </p:seq>
                <p:seq concurrent="1" nextAc="seek">
                  <p:cTn id="370" restart="whenNotActive" fill="hold" evtFilter="cancelBubble" nodeType="interactiveSeq">
                    <p:stCondLst>
                      <p:cond evt="onMediaBookmark" delay="0">
                        <p:tgtEl>
                          <p14:bmkTgt spid="4" bmkName="ExcelAccessKeys1_FINAL00:03:19.6"/>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withEffect">
                                      <p:stCondLst>
                                        <p:cond delay="0"/>
                                      </p:stCondLst>
                                      <p:childTnLst>
                                        <p:animEffect transition="out" filter="fade">
                                          <p:cBhvr>
                                            <p:cTn id="374" dur="200"/>
                                            <p:tgtEl>
                                              <p:spTgt spid="43"/>
                                            </p:tgtEl>
                                          </p:cBhvr>
                                        </p:animEffect>
                                        <p:set>
                                          <p:cBhvr>
                                            <p:cTn id="375" dur="1" fill="hold">
                                              <p:stCondLst>
                                                <p:cond delay="1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4" bmkName="ExcelAccessKeys1_FINAL00:03:19.6"/>
                      </p:tgtEl>
                    </p:cond>
                  </p:nextCondLst>
                </p:seq>
              </p:childTnLst>
            </p:cTn>
          </p:par>
        </p:tnLst>
        <p:bldLst>
          <p:bldP spid="7" grpId="0" build="p"/>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bldLst>
          <p:bldP spid="7" grpId="0" build="p"/>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Access keys from previous versions (2:40)</a:t>
            </a:r>
            <a:endParaRPr lang="en-US" sz="3200" dirty="0"/>
          </a:p>
        </p:txBody>
      </p:sp>
      <p:sp>
        <p:nvSpPr>
          <p:cNvPr id="2" name="Footer Placeholder 1"/>
          <p:cNvSpPr>
            <a:spLocks noGrp="1"/>
          </p:cNvSpPr>
          <p:nvPr>
            <p:ph type="ftr" sz="quarter" idx="11"/>
          </p:nvPr>
        </p:nvSpPr>
        <p:spPr/>
        <p:txBody>
          <a:bodyPr/>
          <a:lstStyle/>
          <a:p>
            <a:r>
              <a:rPr lang="en-US" dirty="0"/>
              <a:t>Excel 2010 keyboard shortcuts 2: ALT key shortcuts</a:t>
            </a:r>
            <a:endParaRPr lang="en-US" dirty="0">
              <a:solidFill>
                <a:prstClr val="black">
                  <a:tint val="75000"/>
                </a:prstClr>
              </a:solidFill>
            </a:endParaRPr>
          </a:p>
        </p:txBody>
      </p:sp>
      <p:sp>
        <p:nvSpPr>
          <p:cNvPr id="7" name="Text Placeholder 6"/>
          <p:cNvSpPr>
            <a:spLocks noGrp="1"/>
          </p:cNvSpPr>
          <p:nvPr>
            <p:ph type="body" sz="quarter" idx="13"/>
          </p:nvPr>
        </p:nvSpPr>
        <p:spPr/>
        <p:txBody>
          <a:bodyPr/>
          <a:lstStyle/>
          <a:p>
            <a:pPr lvl="0"/>
            <a:r>
              <a:rPr lang="en-US" dirty="0"/>
              <a:t>Point to the bottom of the </a:t>
            </a:r>
            <a:r>
              <a:rPr lang="en-US" dirty="0" smtClean="0"/>
              <a:t>video </a:t>
            </a:r>
            <a:r>
              <a:rPr lang="en-US" dirty="0"/>
              <a:t>to see the video controls. Drag or point along the progress bar to move forward or go back.</a:t>
            </a:r>
          </a:p>
          <a:p>
            <a:endParaRPr lang="en-US" dirty="0"/>
          </a:p>
        </p:txBody>
      </p:sp>
      <p:pic>
        <p:nvPicPr>
          <p:cNvPr id="4" name="ExcelAccessKeys2_FINAL.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ExcelAccessKeys2_FINAL00:00:00.0" time="33"/>
                    <p14:bmk name="ExcelAccessKeys2_FINAL00:00:02.4" time="2467"/>
                    <p14:bmk name="ExcelAccessKeys2_FINAL00:00:02.5" time="2567"/>
                    <p14:bmk name="ExcelAccessKeys2_FINAL00:00:08.5" time="8567"/>
                    <p14:bmk name="ExcelAccessKeys2_FINAL00:00:08.6" time="8667"/>
                    <p14:bmk name="ExcelAccessKeys2_FINAL00:00:11.8" time="11833"/>
                    <p14:bmk name="ExcelAccessKeys2_FINAL00:00:11.9" time="11933"/>
                    <p14:bmk name="ExcelAccessKeys2_FINAL00:00:27.1" time="27167"/>
                    <p14:bmk name="ExcelAccessKeys2_FINAL00:00:27.2" time="27267"/>
                    <p14:bmk name="ExcelAccessKeys2_FINAL00:00:33.0" time="33033"/>
                    <p14:bmk name="ExcelAccessKeys2_FINAL00:00:33.1" time="33133"/>
                    <p14:bmk name="ExcelAccessKeys2_FINAL00:00:38.3" time="38367"/>
                    <p14:bmk name="ExcelAccessKeys2_FINAL00:00:38.4" time="38467"/>
                    <p14:bmk name="ExcelAccessKeys2_FINAL00:00:56.4" time="56467"/>
                    <p14:bmk name="ExcelAccessKeys2_FINAL00:00:56.5" time="56567"/>
                    <p14:bmk name="ExcelAccessKeys2_FINAL00:01:01.7" time="61767"/>
                    <p14:bmk name="ExcelAccessKeys2_FINAL00:01:01.8" time="61867"/>
                    <p14:bmk name="ExcelAccessKeys2_FINAL00:01:09.2" time="69200"/>
                    <p14:bmk name="ExcelAccessKeys2_FINAL00:01:09.3" time="69300"/>
                    <p14:bmk name="ExcelAccessKeys2_FINAL00:01:17.3" time="77333"/>
                    <p14:bmk name="ExcelAccessKeys2_FINAL00:01:17.4" time="77433"/>
                    <p14:bmk name="ExcelAccessKeys2_FINAL00:01:20.4" time="80467"/>
                    <p14:bmk name="ExcelAccessKeys2_FINAL00:01:20.5" time="80567"/>
                    <p14:bmk name="ExcelAccessKeys2_FINAL00:01:24.9" time="84933"/>
                    <p14:bmk name="ExcelAccessKeys2_FINAL00:01:25.0" time="85033"/>
                    <p14:bmk name="ExcelAccessKeys2_FINAL00:01:29.3" time="89367"/>
                    <p14:bmk name="ExcelAccessKeys2_FINAL00:01:29.4" time="89467"/>
                    <p14:bmk name="ExcelAccessKeys2_FINAL00:01:36.9" time="96967"/>
                    <p14:bmk name="ExcelAccessKeys2_FINAL00:01:37.0" time="97067"/>
                    <p14:bmk name="ExcelAccessKeys2_FINAL00:01:45.3" time="105333"/>
                    <p14:bmk name="ExcelAccessKeys2_FINAL00:01:45.4" time="105433"/>
                    <p14:bmk name="ExcelAccessKeys2_FINAL00:01:48.2" time="108200"/>
                    <p14:bmk name="ExcelAccessKeys2_FINAL00:01:48.3" time="108300"/>
                    <p14:bmk name="ExcelAccessKeys2_FINAL00:01:55.5" time="115500"/>
                    <p14:bmk name="ExcelAccessKeys2_FINAL00:01:55.6" time="115600"/>
                    <p14:bmk name="ExcelAccessKeys2_FINAL00:02:01.8" time="121800"/>
                    <p14:bmk name="ExcelAccessKeys2_FINAL00:02:01.9" time="121900"/>
                    <p14:bmk name="ExcelAccessKeys2_FINAL00:02:07.4" time="127400"/>
                    <p14:bmk name="ExcelAccessKeys2_FINAL00:02:07.5" time="127500"/>
                    <p14:bmk name="ExcelAccessKeys2_FINAL00:02:13.9" time="133933"/>
                    <p14:bmk name="ExcelAccessKeys2_FINAL00:02:14.0" time="134033"/>
                    <p14:bmk name="ExcelAccessKeys2_FINAL00:02:18.6" time="138667"/>
                    <p14:bmk name="ExcelAccessKeys2_FINAL00:02:18.7" time="138767"/>
                    <p14:bmk name="ExcelAccessKeys2_FINAL00:02:26.1" time="146100"/>
                    <p14:bmk name="ExcelAccessKeys2_FINAL00:02:26.2" time="146200"/>
                    <p14:bmk name="ExcelAccessKeys2_FINAL00:02:32.0" time="152033"/>
                    <p14:bmk name="ExcelAccessKeys2_FINAL00:02:32.1" time="152133"/>
                    <p14:bmk name="ExcelAccessKeys2_FINAL00:02:37.6" time="157633"/>
                  </p14:bmkLst>
                </p14:media>
              </p:ext>
            </p:extLst>
          </p:nvPr>
        </p:nvPicPr>
        <p:blipFill>
          <a:blip r:embed="rId30"/>
          <a:stretch>
            <a:fillRect/>
          </a:stretch>
        </p:blipFill>
        <p:spPr>
          <a:xfrm>
            <a:off x="1524000" y="992188"/>
            <a:ext cx="5943600" cy="4457700"/>
          </a:xfrm>
        </p:spPr>
      </p:pic>
      <p:grpSp>
        <p:nvGrpSpPr>
          <p:cNvPr id="11" name="Group 10"/>
          <p:cNvGrpSpPr/>
          <p:nvPr/>
        </p:nvGrpSpPr>
        <p:grpSpPr>
          <a:xfrm>
            <a:off x="3733800" y="2590800"/>
            <a:ext cx="1676400" cy="1676400"/>
            <a:chOff x="3581400" y="2438400"/>
            <a:chExt cx="1676400" cy="1676400"/>
          </a:xfrm>
        </p:grpSpPr>
        <p:sp>
          <p:nvSpPr>
            <p:cNvPr id="12" name="Oval 11"/>
            <p:cNvSpPr/>
            <p:nvPr/>
          </p:nvSpPr>
          <p:spPr>
            <a:xfrm>
              <a:off x="3581400" y="2438400"/>
              <a:ext cx="1676400" cy="1676400"/>
            </a:xfrm>
            <a:prstGeom prst="ellipse">
              <a:avLst/>
            </a:prstGeom>
            <a:noFill/>
            <a:ln w="76200">
              <a:solidFill>
                <a:schemeClr val="bg1">
                  <a:lumMod val="65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5400000">
              <a:off x="4133193" y="2915307"/>
              <a:ext cx="838200" cy="722586"/>
            </a:xfrm>
            <a:prstGeom prst="triangle">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ExcelAccessKeys2_FINALLet’sgo00:00:00.0-00:00:02.4"/>
          <p:cNvSpPr txBox="1"/>
          <p:nvPr>
            <p:custDataLst>
              <p:tags r:id="rId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Let’s go back in time for a bit.</a:t>
            </a:r>
            <a:endParaRPr lang="en-US">
              <a:solidFill>
                <a:srgbClr val="FFFFFF"/>
              </a:solidFill>
              <a:latin typeface="Calibri"/>
            </a:endParaRPr>
          </a:p>
        </p:txBody>
      </p:sp>
      <p:sp>
        <p:nvSpPr>
          <p:cNvPr id="15" name="ExcelAccessKeys2_FINALInolder00:00:02.5-00:00:08.5"/>
          <p:cNvSpPr txBox="1"/>
          <p:nvPr>
            <p:custDataLst>
              <p:tags r:id="rId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In older versions of Excel, like Excel 2003, you found the access keys by pressing ALT,</a:t>
            </a:r>
            <a:endParaRPr lang="en-US">
              <a:solidFill>
                <a:srgbClr val="FFFFFF"/>
              </a:solidFill>
              <a:latin typeface="Calibri"/>
            </a:endParaRPr>
          </a:p>
        </p:txBody>
      </p:sp>
      <p:sp>
        <p:nvSpPr>
          <p:cNvPr id="16" name="ExcelAccessKeys2_FINALandthen00:00:08.6-00:00:11.8"/>
          <p:cNvSpPr txBox="1"/>
          <p:nvPr>
            <p:custDataLst>
              <p:tags r:id="rId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and then looking or underlined letters.</a:t>
            </a:r>
            <a:endParaRPr lang="en-US">
              <a:solidFill>
                <a:srgbClr val="FFFFFF"/>
              </a:solidFill>
              <a:latin typeface="Calibri"/>
            </a:endParaRPr>
          </a:p>
        </p:txBody>
      </p:sp>
      <p:sp>
        <p:nvSpPr>
          <p:cNvPr id="17" name="ExcelAccessKeys2_FINALForexample,00:00:11.9-00:00:27.1"/>
          <p:cNvSpPr txBox="1"/>
          <p:nvPr>
            <p:custDataLst>
              <p:tags r:id="rId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For example, ALT+I+R, inserted a row, and ALT+I+C, inserted a column.</a:t>
            </a:r>
            <a:endParaRPr lang="en-US">
              <a:solidFill>
                <a:srgbClr val="FFFFFF"/>
              </a:solidFill>
              <a:latin typeface="Calibri"/>
            </a:endParaRPr>
          </a:p>
        </p:txBody>
      </p:sp>
      <p:sp>
        <p:nvSpPr>
          <p:cNvPr id="18" name="ExcelAccessKeys2_FINALInExcel00:00:27.2-00:00:33.0"/>
          <p:cNvSpPr txBox="1"/>
          <p:nvPr>
            <p:custDataLst>
              <p:tags r:id="rId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In Excel 2010, many access keys changed because the commands and menus were reorganized.</a:t>
            </a:r>
            <a:endParaRPr lang="en-US">
              <a:solidFill>
                <a:srgbClr val="FFFFFF"/>
              </a:solidFill>
              <a:latin typeface="Calibri"/>
            </a:endParaRPr>
          </a:p>
        </p:txBody>
      </p:sp>
      <p:sp>
        <p:nvSpPr>
          <p:cNvPr id="19" name="ExcelAccessKeys2_FINALButto00:00:33.1-00:00:38.3"/>
          <p:cNvSpPr txBox="1"/>
          <p:nvPr>
            <p:custDataLst>
              <p:tags r:id="rId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But to help you get used to the new design, the access keys are now displayed in key tips.</a:t>
            </a:r>
            <a:endParaRPr lang="en-US">
              <a:solidFill>
                <a:srgbClr val="FFFFFF"/>
              </a:solidFill>
              <a:latin typeface="Calibri"/>
            </a:endParaRPr>
          </a:p>
        </p:txBody>
      </p:sp>
      <p:sp>
        <p:nvSpPr>
          <p:cNvPr id="20" name="ExcelAccessKeys2_FINALSoALT+H+I+R00:00:38.4-00:00:56.4"/>
          <p:cNvSpPr txBox="1"/>
          <p:nvPr>
            <p:custDataLst>
              <p:tags r:id="rId10"/>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So ALT+H+I+R inserts a row and ALT+H+I+C inserts a column.</a:t>
            </a:r>
            <a:endParaRPr lang="en-US">
              <a:solidFill>
                <a:srgbClr val="FFFFFF"/>
              </a:solidFill>
              <a:latin typeface="Calibri"/>
            </a:endParaRPr>
          </a:p>
        </p:txBody>
      </p:sp>
      <p:sp>
        <p:nvSpPr>
          <p:cNvPr id="21" name="ExcelAccessKeys2_FINALHowever,if00:00:56.5-00:01:01.7"/>
          <p:cNvSpPr txBox="1"/>
          <p:nvPr>
            <p:custDataLst>
              <p:tags r:id="rId1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However, if you have committed the old access keys to memory, you can still use most of them,</a:t>
            </a:r>
            <a:endParaRPr lang="en-US">
              <a:solidFill>
                <a:srgbClr val="FFFFFF"/>
              </a:solidFill>
              <a:latin typeface="Calibri"/>
            </a:endParaRPr>
          </a:p>
        </p:txBody>
      </p:sp>
      <p:sp>
        <p:nvSpPr>
          <p:cNvPr id="22" name="ExcelAccessKeys2_FINALbecauseExcel00:01:01.8-00:01:09.2"/>
          <p:cNvSpPr txBox="1"/>
          <p:nvPr>
            <p:custDataLst>
              <p:tags r:id="rId1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because Excel 2010 was designed to recognize certain key sequences from earlier versions, like ALT+I+R.</a:t>
            </a:r>
            <a:endParaRPr lang="en-US">
              <a:solidFill>
                <a:srgbClr val="FFFFFF"/>
              </a:solidFill>
              <a:latin typeface="Calibri"/>
            </a:endParaRPr>
          </a:p>
        </p:txBody>
      </p:sp>
      <p:sp>
        <p:nvSpPr>
          <p:cNvPr id="23" name="ExcelAccessKeys2_FINALHere’show00:01:09.3-00:01:17.3"/>
          <p:cNvSpPr txBox="1"/>
          <p:nvPr>
            <p:custDataLst>
              <p:tags r:id="rId1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Here’s how it works, if you press ALT, then I, Excel 2010 displays a message like this one.</a:t>
            </a:r>
            <a:endParaRPr lang="en-US">
              <a:solidFill>
                <a:srgbClr val="FFFFFF"/>
              </a:solidFill>
              <a:latin typeface="Calibri"/>
            </a:endParaRPr>
          </a:p>
        </p:txBody>
      </p:sp>
      <p:sp>
        <p:nvSpPr>
          <p:cNvPr id="24" name="ExcelAccessKeys2_FINALIfyou00:01:17.4-00:01:20.4"/>
          <p:cNvSpPr txBox="1"/>
          <p:nvPr>
            <p:custDataLst>
              <p:tags r:id="rId1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If you remember the old key sequence, you can finish it now,</a:t>
            </a:r>
            <a:endParaRPr lang="en-US">
              <a:solidFill>
                <a:srgbClr val="FFFFFF"/>
              </a:solidFill>
              <a:latin typeface="Calibri"/>
            </a:endParaRPr>
          </a:p>
        </p:txBody>
      </p:sp>
      <p:sp>
        <p:nvSpPr>
          <p:cNvPr id="25" name="ExcelAccessKeys2_FINALandExcel00:01:20.5-00:01:24.9"/>
          <p:cNvSpPr txBox="1"/>
          <p:nvPr>
            <p:custDataLst>
              <p:tags r:id="rId1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and Excel will perform the command just like it did in 2003.</a:t>
            </a:r>
            <a:endParaRPr lang="en-US">
              <a:solidFill>
                <a:srgbClr val="FFFFFF"/>
              </a:solidFill>
              <a:latin typeface="Calibri"/>
            </a:endParaRPr>
          </a:p>
        </p:txBody>
      </p:sp>
      <p:sp>
        <p:nvSpPr>
          <p:cNvPr id="26" name="ExcelAccessKeys2_FINALSowe’ll00:01:25.0-00:01:29.3"/>
          <p:cNvSpPr txBox="1"/>
          <p:nvPr>
            <p:custDataLst>
              <p:tags r:id="rId1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So we’ll press R and Excel inserts a row.</a:t>
            </a:r>
            <a:endParaRPr lang="en-US">
              <a:solidFill>
                <a:srgbClr val="FFFFFF"/>
              </a:solidFill>
              <a:latin typeface="Calibri"/>
            </a:endParaRPr>
          </a:p>
        </p:txBody>
      </p:sp>
      <p:sp>
        <p:nvSpPr>
          <p:cNvPr id="27" name="ExcelAccessKeys2_FINALLet’sdo00:01:29.4-00:01:36.9"/>
          <p:cNvSpPr txBox="1"/>
          <p:nvPr>
            <p:custDataLst>
              <p:tags r:id="rId17"/>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Let’s do it again, ALT+I+C, still inserts a column.</a:t>
            </a:r>
            <a:endParaRPr lang="en-US">
              <a:solidFill>
                <a:srgbClr val="FFFFFF"/>
              </a:solidFill>
              <a:latin typeface="Calibri"/>
            </a:endParaRPr>
          </a:p>
        </p:txBody>
      </p:sp>
      <p:sp>
        <p:nvSpPr>
          <p:cNvPr id="28" name="ExcelAccessKeys2_FINALAndALT+O+E,00:01:37.0-00:01:45.3"/>
          <p:cNvSpPr txBox="1"/>
          <p:nvPr>
            <p:custDataLst>
              <p:tags r:id="rId18"/>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And ALT+O+E, still opens the Format Cells dialog box.</a:t>
            </a:r>
            <a:endParaRPr lang="en-US">
              <a:solidFill>
                <a:srgbClr val="FFFFFF"/>
              </a:solidFill>
              <a:latin typeface="Calibri"/>
            </a:endParaRPr>
          </a:p>
        </p:txBody>
      </p:sp>
      <p:sp>
        <p:nvSpPr>
          <p:cNvPr id="29" name="ExcelAccessKeys2_FINALButnot00:01:45.4-00:01:48.2"/>
          <p:cNvSpPr txBox="1"/>
          <p:nvPr>
            <p:custDataLst>
              <p:tags r:id="rId19"/>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But not all the old access keys still work.</a:t>
            </a:r>
            <a:endParaRPr lang="en-US">
              <a:solidFill>
                <a:srgbClr val="FFFFFF"/>
              </a:solidFill>
              <a:latin typeface="Calibri"/>
            </a:endParaRPr>
          </a:p>
        </p:txBody>
      </p:sp>
      <p:sp>
        <p:nvSpPr>
          <p:cNvPr id="30" name="ExcelAccessKeys2_FINALForexample,00:01:48.3-00:01:55.5"/>
          <p:cNvSpPr txBox="1"/>
          <p:nvPr>
            <p:custDataLst>
              <p:tags r:id="rId20"/>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For example, ALT+I+G, no longer inserts a diagram.</a:t>
            </a:r>
            <a:endParaRPr lang="en-US">
              <a:solidFill>
                <a:srgbClr val="FFFFFF"/>
              </a:solidFill>
              <a:latin typeface="Calibri"/>
            </a:endParaRPr>
          </a:p>
        </p:txBody>
      </p:sp>
      <p:sp>
        <p:nvSpPr>
          <p:cNvPr id="31" name="ExcelAccessKeys2_FINALIfyou00:01:55.6-00:02:01.8"/>
          <p:cNvSpPr txBox="1"/>
          <p:nvPr>
            <p:custDataLst>
              <p:tags r:id="rId2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If you run into a situation like this, look on the Ribbon and see what might be a logical choice.</a:t>
            </a:r>
            <a:endParaRPr lang="en-US">
              <a:solidFill>
                <a:srgbClr val="FFFFFF"/>
              </a:solidFill>
              <a:latin typeface="Calibri"/>
            </a:endParaRPr>
          </a:p>
        </p:txBody>
      </p:sp>
      <p:sp>
        <p:nvSpPr>
          <p:cNvPr id="32" name="ExcelAccessKeys2_FINALDiagramswere00:02:01.9-00:02:07.4"/>
          <p:cNvSpPr txBox="1"/>
          <p:nvPr>
            <p:custDataLst>
              <p:tags r:id="rId2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Diagrams were on the Insert menu before, so let’s look on the Insert tab.</a:t>
            </a:r>
            <a:endParaRPr lang="en-US">
              <a:solidFill>
                <a:srgbClr val="FFFFFF"/>
              </a:solidFill>
              <a:latin typeface="Calibri"/>
            </a:endParaRPr>
          </a:p>
        </p:txBody>
      </p:sp>
      <p:sp>
        <p:nvSpPr>
          <p:cNvPr id="33" name="ExcelAccessKeys2_FINALI’mnot00:02:07.5-00:02:13.9"/>
          <p:cNvSpPr txBox="1"/>
          <p:nvPr>
            <p:custDataLst>
              <p:tags r:id="rId2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I’m not really looking for a chart, but it is a type of illustration, like an org chart, or a flowchart.</a:t>
            </a:r>
            <a:endParaRPr lang="en-US">
              <a:solidFill>
                <a:srgbClr val="FFFFFF"/>
              </a:solidFill>
              <a:latin typeface="Calibri"/>
            </a:endParaRPr>
          </a:p>
        </p:txBody>
      </p:sp>
      <p:sp>
        <p:nvSpPr>
          <p:cNvPr id="34" name="ExcelAccessKeys2_FINALWell,it00:02:14.0-00:02:18.6"/>
          <p:cNvSpPr txBox="1"/>
          <p:nvPr>
            <p:custDataLst>
              <p:tags r:id="rId2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Well, it just so happens that the SmartArt button is just what we’re looking for.</a:t>
            </a:r>
            <a:endParaRPr lang="en-US">
              <a:solidFill>
                <a:srgbClr val="FFFFFF"/>
              </a:solidFill>
              <a:latin typeface="Calibri"/>
            </a:endParaRPr>
          </a:p>
        </p:txBody>
      </p:sp>
      <p:sp>
        <p:nvSpPr>
          <p:cNvPr id="35" name="ExcelAccessKeys2_FINALSoI00:02:18.7-00:02:26.1"/>
          <p:cNvSpPr txBox="1"/>
          <p:nvPr>
            <p:custDataLst>
              <p:tags r:id="rId2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So I can press ALT+N+M to add a diagram with SmartArt graphics.</a:t>
            </a:r>
            <a:endParaRPr lang="en-US">
              <a:solidFill>
                <a:srgbClr val="FFFFFF"/>
              </a:solidFill>
              <a:latin typeface="Calibri"/>
            </a:endParaRPr>
          </a:p>
        </p:txBody>
      </p:sp>
      <p:sp>
        <p:nvSpPr>
          <p:cNvPr id="36" name="ExcelAccessKeys2_FINALSonow00:02:26.2-00:02:32.0"/>
          <p:cNvSpPr txBox="1"/>
          <p:nvPr>
            <p:custDataLst>
              <p:tags r:id="rId2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So now you know that the ALT key can also be used for old access keys if you have them memorized.</a:t>
            </a:r>
            <a:endParaRPr lang="en-US">
              <a:solidFill>
                <a:srgbClr val="FFFFFF"/>
              </a:solidFill>
              <a:latin typeface="Calibri"/>
            </a:endParaRPr>
          </a:p>
        </p:txBody>
      </p:sp>
      <p:sp>
        <p:nvSpPr>
          <p:cNvPr id="37" name="ExcelAccessKeys2_FINALUpnext,00:02:32.1-00:02:37.6"/>
          <p:cNvSpPr txBox="1"/>
          <p:nvPr>
            <p:custDataLst>
              <p:tags r:id="rId2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Up next, learn how to use the ALT key to navigate in dialog boxes.</a:t>
            </a:r>
            <a:endParaRPr lang="en-US">
              <a:solidFill>
                <a:srgbClr val="FFFFFF"/>
              </a:solidFill>
              <a:latin typeface="Calibri"/>
            </a:endParaRPr>
          </a:p>
        </p:txBody>
      </p:sp>
    </p:spTree>
    <p:extLst>
      <p:ext uri="{BB962C8B-B14F-4D97-AF65-F5344CB8AC3E}">
        <p14:creationId xmlns:p14="http://schemas.microsoft.com/office/powerpoint/2010/main" val="45034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MediaBookmark" delay="0">
                        <p:tgtEl>
                          <p14:bmkTgt spid="4" bmkName="ExcelAccessKeys2_FINAL00:00:00.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00"/>
                                            <p:tgtEl>
                                              <p:spTgt spid="14"/>
                                            </p:tgtEl>
                                          </p:cBhvr>
                                        </p:animEffect>
                                      </p:childTnLst>
                                    </p:cTn>
                                  </p:par>
                                </p:childTnLst>
                              </p:cTn>
                            </p:par>
                          </p:childTnLst>
                        </p:cTn>
                      </p:par>
                    </p:childTnLst>
                  </p:cTn>
                  <p:nextCondLst>
                    <p:cond evt="onMediaBookmark" delay="0">
                      <p:tgtEl>
                        <p14:bmkTgt spid="4" bmkName="ExcelAccessKeys2_FINAL00:00:00.0"/>
                      </p:tgtEl>
                    </p:cond>
                  </p:nextCondLst>
                </p:seq>
                <p:seq concurrent="1" nextAc="seek">
                  <p:cTn id="22" restart="whenNotActive" fill="hold" evtFilter="cancelBubble" nodeType="interactiveSeq">
                    <p:stCondLst>
                      <p:cond evt="onMediaBookmark" delay="0">
                        <p:tgtEl>
                          <p14:bmkTgt spid="4" bmkName="ExcelAccessKeys2_FINAL00:00:02.4"/>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withEffect">
                                      <p:stCondLst>
                                        <p:cond delay="0"/>
                                      </p:stCondLst>
                                      <p:childTnLst>
                                        <p:animEffect transition="out" filter="fade">
                                          <p:cBhvr>
                                            <p:cTn id="26" dur="200"/>
                                            <p:tgtEl>
                                              <p:spTgt spid="14"/>
                                            </p:tgtEl>
                                          </p:cBhvr>
                                        </p:animEffect>
                                        <p:set>
                                          <p:cBhvr>
                                            <p:cTn id="27"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0:02.4"/>
                      </p:tgtEl>
                    </p:cond>
                  </p:nextCondLst>
                </p:seq>
                <p:seq concurrent="1" nextAc="seek">
                  <p:cTn id="28" restart="whenNotActive" fill="hold" evtFilter="cancelBubble" nodeType="interactiveSeq">
                    <p:stCondLst>
                      <p:cond evt="onMediaBookmark" delay="0">
                        <p:tgtEl>
                          <p14:bmkTgt spid="4" bmkName="ExcelAccessKeys2_FINAL00:00:02.5"/>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
                                            <p:tgtEl>
                                              <p:spTgt spid="15"/>
                                            </p:tgtEl>
                                          </p:cBhvr>
                                        </p:animEffect>
                                      </p:childTnLst>
                                    </p:cTn>
                                  </p:par>
                                </p:childTnLst>
                              </p:cTn>
                            </p:par>
                          </p:childTnLst>
                        </p:cTn>
                      </p:par>
                    </p:childTnLst>
                  </p:cTn>
                  <p:nextCondLst>
                    <p:cond evt="onMediaBookmark" delay="0">
                      <p:tgtEl>
                        <p14:bmkTgt spid="4" bmkName="ExcelAccessKeys2_FINAL00:00:02.5"/>
                      </p:tgtEl>
                    </p:cond>
                  </p:nextCondLst>
                </p:seq>
                <p:seq concurrent="1" nextAc="seek">
                  <p:cTn id="34" restart="whenNotActive" fill="hold" evtFilter="cancelBubble" nodeType="interactiveSeq">
                    <p:stCondLst>
                      <p:cond evt="onMediaBookmark" delay="0">
                        <p:tgtEl>
                          <p14:bmkTgt spid="4" bmkName="ExcelAccessKeys2_FINAL00:00:08.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withEffect">
                                      <p:stCondLst>
                                        <p:cond delay="0"/>
                                      </p:stCondLst>
                                      <p:childTnLst>
                                        <p:animEffect transition="out" filter="fade">
                                          <p:cBhvr>
                                            <p:cTn id="38" dur="200"/>
                                            <p:tgtEl>
                                              <p:spTgt spid="15"/>
                                            </p:tgtEl>
                                          </p:cBhvr>
                                        </p:animEffect>
                                        <p:set>
                                          <p:cBhvr>
                                            <p:cTn id="3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0:08.5"/>
                      </p:tgtEl>
                    </p:cond>
                  </p:nextCondLst>
                </p:seq>
                <p:seq concurrent="1" nextAc="seek">
                  <p:cTn id="40" restart="whenNotActive" fill="hold" evtFilter="cancelBubble" nodeType="interactiveSeq">
                    <p:stCondLst>
                      <p:cond evt="onMediaBookmark" delay="0">
                        <p:tgtEl>
                          <p14:bmkTgt spid="4" bmkName="ExcelAccessKeys2_FINAL00:00:08.6"/>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00"/>
                                            <p:tgtEl>
                                              <p:spTgt spid="16"/>
                                            </p:tgtEl>
                                          </p:cBhvr>
                                        </p:animEffect>
                                      </p:childTnLst>
                                    </p:cTn>
                                  </p:par>
                                </p:childTnLst>
                              </p:cTn>
                            </p:par>
                          </p:childTnLst>
                        </p:cTn>
                      </p:par>
                    </p:childTnLst>
                  </p:cTn>
                  <p:nextCondLst>
                    <p:cond evt="onMediaBookmark" delay="0">
                      <p:tgtEl>
                        <p14:bmkTgt spid="4" bmkName="ExcelAccessKeys2_FINAL00:00:08.6"/>
                      </p:tgtEl>
                    </p:cond>
                  </p:nextCondLst>
                </p:seq>
                <p:seq concurrent="1" nextAc="seek">
                  <p:cTn id="46" restart="whenNotActive" fill="hold" evtFilter="cancelBubble" nodeType="interactiveSeq">
                    <p:stCondLst>
                      <p:cond evt="onMediaBookmark" delay="0">
                        <p:tgtEl>
                          <p14:bmkTgt spid="4" bmkName="ExcelAccessKeys2_FINAL00:00:11.8"/>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withEffect">
                                      <p:stCondLst>
                                        <p:cond delay="0"/>
                                      </p:stCondLst>
                                      <p:childTnLst>
                                        <p:animEffect transition="out" filter="fade">
                                          <p:cBhvr>
                                            <p:cTn id="50" dur="200"/>
                                            <p:tgtEl>
                                              <p:spTgt spid="16"/>
                                            </p:tgtEl>
                                          </p:cBhvr>
                                        </p:animEffect>
                                        <p:set>
                                          <p:cBhvr>
                                            <p:cTn id="5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0:11.8"/>
                      </p:tgtEl>
                    </p:cond>
                  </p:nextCondLst>
                </p:seq>
                <p:seq concurrent="1" nextAc="seek">
                  <p:cTn id="52" restart="whenNotActive" fill="hold" evtFilter="cancelBubble" nodeType="interactiveSeq">
                    <p:stCondLst>
                      <p:cond evt="onMediaBookmark" delay="0">
                        <p:tgtEl>
                          <p14:bmkTgt spid="4" bmkName="ExcelAccessKeys2_FINAL00:00:11.9"/>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200"/>
                                            <p:tgtEl>
                                              <p:spTgt spid="17"/>
                                            </p:tgtEl>
                                          </p:cBhvr>
                                        </p:animEffect>
                                      </p:childTnLst>
                                    </p:cTn>
                                  </p:par>
                                </p:childTnLst>
                              </p:cTn>
                            </p:par>
                          </p:childTnLst>
                        </p:cTn>
                      </p:par>
                    </p:childTnLst>
                  </p:cTn>
                  <p:nextCondLst>
                    <p:cond evt="onMediaBookmark" delay="0">
                      <p:tgtEl>
                        <p14:bmkTgt spid="4" bmkName="ExcelAccessKeys2_FINAL00:00:11.9"/>
                      </p:tgtEl>
                    </p:cond>
                  </p:nextCondLst>
                </p:seq>
                <p:seq concurrent="1" nextAc="seek">
                  <p:cTn id="58" restart="whenNotActive" fill="hold" evtFilter="cancelBubble" nodeType="interactiveSeq">
                    <p:stCondLst>
                      <p:cond evt="onMediaBookmark" delay="0">
                        <p:tgtEl>
                          <p14:bmkTgt spid="4" bmkName="ExcelAccessKeys2_FINAL00:00:27.1"/>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withEffect">
                                      <p:stCondLst>
                                        <p:cond delay="0"/>
                                      </p:stCondLst>
                                      <p:childTnLst>
                                        <p:animEffect transition="out" filter="fade">
                                          <p:cBhvr>
                                            <p:cTn id="62" dur="200"/>
                                            <p:tgtEl>
                                              <p:spTgt spid="17"/>
                                            </p:tgtEl>
                                          </p:cBhvr>
                                        </p:animEffect>
                                        <p:set>
                                          <p:cBhvr>
                                            <p:cTn id="6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0:27.1"/>
                      </p:tgtEl>
                    </p:cond>
                  </p:nextCondLst>
                </p:seq>
                <p:seq concurrent="1" nextAc="seek">
                  <p:cTn id="64" restart="whenNotActive" fill="hold" evtFilter="cancelBubble" nodeType="interactiveSeq">
                    <p:stCondLst>
                      <p:cond evt="onMediaBookmark" delay="0">
                        <p:tgtEl>
                          <p14:bmkTgt spid="4" bmkName="ExcelAccessKeys2_FINAL00:00:27.2"/>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200"/>
                                            <p:tgtEl>
                                              <p:spTgt spid="18"/>
                                            </p:tgtEl>
                                          </p:cBhvr>
                                        </p:animEffect>
                                      </p:childTnLst>
                                    </p:cTn>
                                  </p:par>
                                </p:childTnLst>
                              </p:cTn>
                            </p:par>
                          </p:childTnLst>
                        </p:cTn>
                      </p:par>
                    </p:childTnLst>
                  </p:cTn>
                  <p:nextCondLst>
                    <p:cond evt="onMediaBookmark" delay="0">
                      <p:tgtEl>
                        <p14:bmkTgt spid="4" bmkName="ExcelAccessKeys2_FINAL00:00:27.2"/>
                      </p:tgtEl>
                    </p:cond>
                  </p:nextCondLst>
                </p:seq>
                <p:seq concurrent="1" nextAc="seek">
                  <p:cTn id="70" restart="whenNotActive" fill="hold" evtFilter="cancelBubble" nodeType="interactiveSeq">
                    <p:stCondLst>
                      <p:cond evt="onMediaBookmark" delay="0">
                        <p:tgtEl>
                          <p14:bmkTgt spid="4" bmkName="ExcelAccessKeys2_FINAL00:00:33.0"/>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withEffect">
                                      <p:stCondLst>
                                        <p:cond delay="0"/>
                                      </p:stCondLst>
                                      <p:childTnLst>
                                        <p:animEffect transition="out" filter="fade">
                                          <p:cBhvr>
                                            <p:cTn id="74" dur="200"/>
                                            <p:tgtEl>
                                              <p:spTgt spid="18"/>
                                            </p:tgtEl>
                                          </p:cBhvr>
                                        </p:animEffect>
                                        <p:set>
                                          <p:cBhvr>
                                            <p:cTn id="7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0:33.0"/>
                      </p:tgtEl>
                    </p:cond>
                  </p:nextCondLst>
                </p:seq>
                <p:seq concurrent="1" nextAc="seek">
                  <p:cTn id="76" restart="whenNotActive" fill="hold" evtFilter="cancelBubble" nodeType="interactiveSeq">
                    <p:stCondLst>
                      <p:cond evt="onMediaBookmark" delay="0">
                        <p:tgtEl>
                          <p14:bmkTgt spid="4" bmkName="ExcelAccessKeys2_FINAL00:00:33.1"/>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200"/>
                                            <p:tgtEl>
                                              <p:spTgt spid="19"/>
                                            </p:tgtEl>
                                          </p:cBhvr>
                                        </p:animEffect>
                                      </p:childTnLst>
                                    </p:cTn>
                                  </p:par>
                                </p:childTnLst>
                              </p:cTn>
                            </p:par>
                          </p:childTnLst>
                        </p:cTn>
                      </p:par>
                    </p:childTnLst>
                  </p:cTn>
                  <p:nextCondLst>
                    <p:cond evt="onMediaBookmark" delay="0">
                      <p:tgtEl>
                        <p14:bmkTgt spid="4" bmkName="ExcelAccessKeys2_FINAL00:00:33.1"/>
                      </p:tgtEl>
                    </p:cond>
                  </p:nextCondLst>
                </p:seq>
                <p:seq concurrent="1" nextAc="seek">
                  <p:cTn id="82" restart="whenNotActive" fill="hold" evtFilter="cancelBubble" nodeType="interactiveSeq">
                    <p:stCondLst>
                      <p:cond evt="onMediaBookmark" delay="0">
                        <p:tgtEl>
                          <p14:bmkTgt spid="4" bmkName="ExcelAccessKeys2_FINAL00:00:38.3"/>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withEffect">
                                      <p:stCondLst>
                                        <p:cond delay="0"/>
                                      </p:stCondLst>
                                      <p:childTnLst>
                                        <p:animEffect transition="out" filter="fade">
                                          <p:cBhvr>
                                            <p:cTn id="86" dur="200"/>
                                            <p:tgtEl>
                                              <p:spTgt spid="19"/>
                                            </p:tgtEl>
                                          </p:cBhvr>
                                        </p:animEffect>
                                        <p:set>
                                          <p:cBhvr>
                                            <p:cTn id="8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0:38.3"/>
                      </p:tgtEl>
                    </p:cond>
                  </p:nextCondLst>
                </p:seq>
                <p:seq concurrent="1" nextAc="seek">
                  <p:cTn id="88" restart="whenNotActive" fill="hold" evtFilter="cancelBubble" nodeType="interactiveSeq">
                    <p:stCondLst>
                      <p:cond evt="onMediaBookmark" delay="0">
                        <p:tgtEl>
                          <p14:bmkTgt spid="4" bmkName="ExcelAccessKeys2_FINAL00:00:38.4"/>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with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200"/>
                                            <p:tgtEl>
                                              <p:spTgt spid="20"/>
                                            </p:tgtEl>
                                          </p:cBhvr>
                                        </p:animEffect>
                                      </p:childTnLst>
                                    </p:cTn>
                                  </p:par>
                                </p:childTnLst>
                              </p:cTn>
                            </p:par>
                          </p:childTnLst>
                        </p:cTn>
                      </p:par>
                    </p:childTnLst>
                  </p:cTn>
                  <p:nextCondLst>
                    <p:cond evt="onMediaBookmark" delay="0">
                      <p:tgtEl>
                        <p14:bmkTgt spid="4" bmkName="ExcelAccessKeys2_FINAL00:00:38.4"/>
                      </p:tgtEl>
                    </p:cond>
                  </p:nextCondLst>
                </p:seq>
                <p:seq concurrent="1" nextAc="seek">
                  <p:cTn id="94" restart="whenNotActive" fill="hold" evtFilter="cancelBubble" nodeType="interactiveSeq">
                    <p:stCondLst>
                      <p:cond evt="onMediaBookmark" delay="0">
                        <p:tgtEl>
                          <p14:bmkTgt spid="4" bmkName="ExcelAccessKeys2_FINAL00:00:56.4"/>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withEffect">
                                      <p:stCondLst>
                                        <p:cond delay="0"/>
                                      </p:stCondLst>
                                      <p:childTnLst>
                                        <p:animEffect transition="out" filter="fade">
                                          <p:cBhvr>
                                            <p:cTn id="98" dur="200"/>
                                            <p:tgtEl>
                                              <p:spTgt spid="20"/>
                                            </p:tgtEl>
                                          </p:cBhvr>
                                        </p:animEffect>
                                        <p:set>
                                          <p:cBhvr>
                                            <p:cTn id="9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0:56.4"/>
                      </p:tgtEl>
                    </p:cond>
                  </p:nextCondLst>
                </p:seq>
                <p:seq concurrent="1" nextAc="seek">
                  <p:cTn id="100" restart="whenNotActive" fill="hold" evtFilter="cancelBubble" nodeType="interactiveSeq">
                    <p:stCondLst>
                      <p:cond evt="onMediaBookmark" delay="0">
                        <p:tgtEl>
                          <p14:bmkTgt spid="4" bmkName="ExcelAccessKeys2_FINAL00:00:56.5"/>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with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fade">
                                          <p:cBhvr>
                                            <p:cTn id="105" dur="200"/>
                                            <p:tgtEl>
                                              <p:spTgt spid="21"/>
                                            </p:tgtEl>
                                          </p:cBhvr>
                                        </p:animEffect>
                                      </p:childTnLst>
                                    </p:cTn>
                                  </p:par>
                                </p:childTnLst>
                              </p:cTn>
                            </p:par>
                          </p:childTnLst>
                        </p:cTn>
                      </p:par>
                    </p:childTnLst>
                  </p:cTn>
                  <p:nextCondLst>
                    <p:cond evt="onMediaBookmark" delay="0">
                      <p:tgtEl>
                        <p14:bmkTgt spid="4" bmkName="ExcelAccessKeys2_FINAL00:00:56.5"/>
                      </p:tgtEl>
                    </p:cond>
                  </p:nextCondLst>
                </p:seq>
                <p:seq concurrent="1" nextAc="seek">
                  <p:cTn id="106" restart="whenNotActive" fill="hold" evtFilter="cancelBubble" nodeType="interactiveSeq">
                    <p:stCondLst>
                      <p:cond evt="onMediaBookmark" delay="0">
                        <p:tgtEl>
                          <p14:bmkTgt spid="4" bmkName="ExcelAccessKeys2_FINAL00:01:01.7"/>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withEffect">
                                      <p:stCondLst>
                                        <p:cond delay="0"/>
                                      </p:stCondLst>
                                      <p:childTnLst>
                                        <p:animEffect transition="out" filter="fade">
                                          <p:cBhvr>
                                            <p:cTn id="110" dur="200"/>
                                            <p:tgtEl>
                                              <p:spTgt spid="21"/>
                                            </p:tgtEl>
                                          </p:cBhvr>
                                        </p:animEffect>
                                        <p:set>
                                          <p:cBhvr>
                                            <p:cTn id="11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1:01.7"/>
                      </p:tgtEl>
                    </p:cond>
                  </p:nextCondLst>
                </p:seq>
                <p:seq concurrent="1" nextAc="seek">
                  <p:cTn id="112" restart="whenNotActive" fill="hold" evtFilter="cancelBubble" nodeType="interactiveSeq">
                    <p:stCondLst>
                      <p:cond evt="onMediaBookmark" delay="0">
                        <p:tgtEl>
                          <p14:bmkTgt spid="4" bmkName="ExcelAccessKeys2_FINAL00:01:01.8"/>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with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fade">
                                          <p:cBhvr>
                                            <p:cTn id="117" dur="200"/>
                                            <p:tgtEl>
                                              <p:spTgt spid="22"/>
                                            </p:tgtEl>
                                          </p:cBhvr>
                                        </p:animEffect>
                                      </p:childTnLst>
                                    </p:cTn>
                                  </p:par>
                                </p:childTnLst>
                              </p:cTn>
                            </p:par>
                          </p:childTnLst>
                        </p:cTn>
                      </p:par>
                    </p:childTnLst>
                  </p:cTn>
                  <p:nextCondLst>
                    <p:cond evt="onMediaBookmark" delay="0">
                      <p:tgtEl>
                        <p14:bmkTgt spid="4" bmkName="ExcelAccessKeys2_FINAL00:01:01.8"/>
                      </p:tgtEl>
                    </p:cond>
                  </p:nextCondLst>
                </p:seq>
                <p:seq concurrent="1" nextAc="seek">
                  <p:cTn id="118" restart="whenNotActive" fill="hold" evtFilter="cancelBubble" nodeType="interactiveSeq">
                    <p:stCondLst>
                      <p:cond evt="onMediaBookmark" delay="0">
                        <p:tgtEl>
                          <p14:bmkTgt spid="4" bmkName="ExcelAccessKeys2_FINAL00:01:09.2"/>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withEffect">
                                      <p:stCondLst>
                                        <p:cond delay="0"/>
                                      </p:stCondLst>
                                      <p:childTnLst>
                                        <p:animEffect transition="out" filter="fade">
                                          <p:cBhvr>
                                            <p:cTn id="122" dur="200"/>
                                            <p:tgtEl>
                                              <p:spTgt spid="22"/>
                                            </p:tgtEl>
                                          </p:cBhvr>
                                        </p:animEffect>
                                        <p:set>
                                          <p:cBhvr>
                                            <p:cTn id="12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1:09.2"/>
                      </p:tgtEl>
                    </p:cond>
                  </p:nextCondLst>
                </p:seq>
                <p:seq concurrent="1" nextAc="seek">
                  <p:cTn id="124" restart="whenNotActive" fill="hold" evtFilter="cancelBubble" nodeType="interactiveSeq">
                    <p:stCondLst>
                      <p:cond evt="onMediaBookmark" delay="0">
                        <p:tgtEl>
                          <p14:bmkTgt spid="4" bmkName="ExcelAccessKeys2_FINAL00:01:09.3"/>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withEffect">
                                      <p:stCondLst>
                                        <p:cond delay="0"/>
                                      </p:stCondLst>
                                      <p:childTnLst>
                                        <p:set>
                                          <p:cBhvr>
                                            <p:cTn id="128" dur="1" fill="hold">
                                              <p:stCondLst>
                                                <p:cond delay="0"/>
                                              </p:stCondLst>
                                            </p:cTn>
                                            <p:tgtEl>
                                              <p:spTgt spid="23"/>
                                            </p:tgtEl>
                                            <p:attrNameLst>
                                              <p:attrName>style.visibility</p:attrName>
                                            </p:attrNameLst>
                                          </p:cBhvr>
                                          <p:to>
                                            <p:strVal val="visible"/>
                                          </p:to>
                                        </p:set>
                                        <p:animEffect transition="in" filter="fade">
                                          <p:cBhvr>
                                            <p:cTn id="129" dur="200"/>
                                            <p:tgtEl>
                                              <p:spTgt spid="23"/>
                                            </p:tgtEl>
                                          </p:cBhvr>
                                        </p:animEffect>
                                      </p:childTnLst>
                                    </p:cTn>
                                  </p:par>
                                </p:childTnLst>
                              </p:cTn>
                            </p:par>
                          </p:childTnLst>
                        </p:cTn>
                      </p:par>
                    </p:childTnLst>
                  </p:cTn>
                  <p:nextCondLst>
                    <p:cond evt="onMediaBookmark" delay="0">
                      <p:tgtEl>
                        <p14:bmkTgt spid="4" bmkName="ExcelAccessKeys2_FINAL00:01:09.3"/>
                      </p:tgtEl>
                    </p:cond>
                  </p:nextCondLst>
                </p:seq>
                <p:seq concurrent="1" nextAc="seek">
                  <p:cTn id="130" restart="whenNotActive" fill="hold" evtFilter="cancelBubble" nodeType="interactiveSeq">
                    <p:stCondLst>
                      <p:cond evt="onMediaBookmark" delay="0">
                        <p:tgtEl>
                          <p14:bmkTgt spid="4" bmkName="ExcelAccessKeys2_FINAL00:01:17.3"/>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withEffect">
                                      <p:stCondLst>
                                        <p:cond delay="0"/>
                                      </p:stCondLst>
                                      <p:childTnLst>
                                        <p:animEffect transition="out" filter="fade">
                                          <p:cBhvr>
                                            <p:cTn id="134" dur="200"/>
                                            <p:tgtEl>
                                              <p:spTgt spid="23"/>
                                            </p:tgtEl>
                                          </p:cBhvr>
                                        </p:animEffect>
                                        <p:set>
                                          <p:cBhvr>
                                            <p:cTn id="135"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1:17.3"/>
                      </p:tgtEl>
                    </p:cond>
                  </p:nextCondLst>
                </p:seq>
                <p:seq concurrent="1" nextAc="seek">
                  <p:cTn id="136" restart="whenNotActive" fill="hold" evtFilter="cancelBubble" nodeType="interactiveSeq">
                    <p:stCondLst>
                      <p:cond evt="onMediaBookmark" delay="0">
                        <p:tgtEl>
                          <p14:bmkTgt spid="4" bmkName="ExcelAccessKeys2_FINAL00:01:17.4"/>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withEffect">
                                      <p:stCondLst>
                                        <p:cond delay="0"/>
                                      </p:stCondLst>
                                      <p:childTnLst>
                                        <p:set>
                                          <p:cBhvr>
                                            <p:cTn id="140" dur="1" fill="hold">
                                              <p:stCondLst>
                                                <p:cond delay="0"/>
                                              </p:stCondLst>
                                            </p:cTn>
                                            <p:tgtEl>
                                              <p:spTgt spid="24"/>
                                            </p:tgtEl>
                                            <p:attrNameLst>
                                              <p:attrName>style.visibility</p:attrName>
                                            </p:attrNameLst>
                                          </p:cBhvr>
                                          <p:to>
                                            <p:strVal val="visible"/>
                                          </p:to>
                                        </p:set>
                                        <p:animEffect transition="in" filter="fade">
                                          <p:cBhvr>
                                            <p:cTn id="141" dur="200"/>
                                            <p:tgtEl>
                                              <p:spTgt spid="24"/>
                                            </p:tgtEl>
                                          </p:cBhvr>
                                        </p:animEffect>
                                      </p:childTnLst>
                                    </p:cTn>
                                  </p:par>
                                </p:childTnLst>
                              </p:cTn>
                            </p:par>
                          </p:childTnLst>
                        </p:cTn>
                      </p:par>
                    </p:childTnLst>
                  </p:cTn>
                  <p:nextCondLst>
                    <p:cond evt="onMediaBookmark" delay="0">
                      <p:tgtEl>
                        <p14:bmkTgt spid="4" bmkName="ExcelAccessKeys2_FINAL00:01:17.4"/>
                      </p:tgtEl>
                    </p:cond>
                  </p:nextCondLst>
                </p:seq>
                <p:seq concurrent="1" nextAc="seek">
                  <p:cTn id="142" restart="whenNotActive" fill="hold" evtFilter="cancelBubble" nodeType="interactiveSeq">
                    <p:stCondLst>
                      <p:cond evt="onMediaBookmark" delay="0">
                        <p:tgtEl>
                          <p14:bmkTgt spid="4" bmkName="ExcelAccessKeys2_FINAL00:01:20.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withEffect">
                                      <p:stCondLst>
                                        <p:cond delay="0"/>
                                      </p:stCondLst>
                                      <p:childTnLst>
                                        <p:animEffect transition="out" filter="fade">
                                          <p:cBhvr>
                                            <p:cTn id="146" dur="200"/>
                                            <p:tgtEl>
                                              <p:spTgt spid="24"/>
                                            </p:tgtEl>
                                          </p:cBhvr>
                                        </p:animEffect>
                                        <p:set>
                                          <p:cBhvr>
                                            <p:cTn id="147"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1:20.4"/>
                      </p:tgtEl>
                    </p:cond>
                  </p:nextCondLst>
                </p:seq>
                <p:seq concurrent="1" nextAc="seek">
                  <p:cTn id="148" restart="whenNotActive" fill="hold" evtFilter="cancelBubble" nodeType="interactiveSeq">
                    <p:stCondLst>
                      <p:cond evt="onMediaBookmark" delay="0">
                        <p:tgtEl>
                          <p14:bmkTgt spid="4" bmkName="ExcelAccessKeys2_FINAL00:01:20.5"/>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withEffect">
                                      <p:stCondLst>
                                        <p:cond delay="0"/>
                                      </p:stCondLst>
                                      <p:childTnLst>
                                        <p:set>
                                          <p:cBhvr>
                                            <p:cTn id="152" dur="1" fill="hold">
                                              <p:stCondLst>
                                                <p:cond delay="0"/>
                                              </p:stCondLst>
                                            </p:cTn>
                                            <p:tgtEl>
                                              <p:spTgt spid="25"/>
                                            </p:tgtEl>
                                            <p:attrNameLst>
                                              <p:attrName>style.visibility</p:attrName>
                                            </p:attrNameLst>
                                          </p:cBhvr>
                                          <p:to>
                                            <p:strVal val="visible"/>
                                          </p:to>
                                        </p:set>
                                        <p:animEffect transition="in" filter="fade">
                                          <p:cBhvr>
                                            <p:cTn id="153" dur="200"/>
                                            <p:tgtEl>
                                              <p:spTgt spid="25"/>
                                            </p:tgtEl>
                                          </p:cBhvr>
                                        </p:animEffect>
                                      </p:childTnLst>
                                    </p:cTn>
                                  </p:par>
                                </p:childTnLst>
                              </p:cTn>
                            </p:par>
                          </p:childTnLst>
                        </p:cTn>
                      </p:par>
                    </p:childTnLst>
                  </p:cTn>
                  <p:nextCondLst>
                    <p:cond evt="onMediaBookmark" delay="0">
                      <p:tgtEl>
                        <p14:bmkTgt spid="4" bmkName="ExcelAccessKeys2_FINAL00:01:20.5"/>
                      </p:tgtEl>
                    </p:cond>
                  </p:nextCondLst>
                </p:seq>
                <p:seq concurrent="1" nextAc="seek">
                  <p:cTn id="154" restart="whenNotActive" fill="hold" evtFilter="cancelBubble" nodeType="interactiveSeq">
                    <p:stCondLst>
                      <p:cond evt="onMediaBookmark" delay="0">
                        <p:tgtEl>
                          <p14:bmkTgt spid="4" bmkName="ExcelAccessKeys2_FINAL00:01:24.9"/>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withEffect">
                                      <p:stCondLst>
                                        <p:cond delay="0"/>
                                      </p:stCondLst>
                                      <p:childTnLst>
                                        <p:animEffect transition="out" filter="fade">
                                          <p:cBhvr>
                                            <p:cTn id="158" dur="200"/>
                                            <p:tgtEl>
                                              <p:spTgt spid="25"/>
                                            </p:tgtEl>
                                          </p:cBhvr>
                                        </p:animEffect>
                                        <p:set>
                                          <p:cBhvr>
                                            <p:cTn id="159"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1:24.9"/>
                      </p:tgtEl>
                    </p:cond>
                  </p:nextCondLst>
                </p:seq>
                <p:seq concurrent="1" nextAc="seek">
                  <p:cTn id="160" restart="whenNotActive" fill="hold" evtFilter="cancelBubble" nodeType="interactiveSeq">
                    <p:stCondLst>
                      <p:cond evt="onMediaBookmark" delay="0">
                        <p:tgtEl>
                          <p14:bmkTgt spid="4" bmkName="ExcelAccessKeys2_FINAL00:01:25.0"/>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withEffect">
                                      <p:stCondLst>
                                        <p:cond delay="0"/>
                                      </p:stCondLst>
                                      <p:childTnLst>
                                        <p:set>
                                          <p:cBhvr>
                                            <p:cTn id="164" dur="1" fill="hold">
                                              <p:stCondLst>
                                                <p:cond delay="0"/>
                                              </p:stCondLst>
                                            </p:cTn>
                                            <p:tgtEl>
                                              <p:spTgt spid="26"/>
                                            </p:tgtEl>
                                            <p:attrNameLst>
                                              <p:attrName>style.visibility</p:attrName>
                                            </p:attrNameLst>
                                          </p:cBhvr>
                                          <p:to>
                                            <p:strVal val="visible"/>
                                          </p:to>
                                        </p:set>
                                        <p:animEffect transition="in" filter="fade">
                                          <p:cBhvr>
                                            <p:cTn id="165" dur="200"/>
                                            <p:tgtEl>
                                              <p:spTgt spid="26"/>
                                            </p:tgtEl>
                                          </p:cBhvr>
                                        </p:animEffect>
                                      </p:childTnLst>
                                    </p:cTn>
                                  </p:par>
                                </p:childTnLst>
                              </p:cTn>
                            </p:par>
                          </p:childTnLst>
                        </p:cTn>
                      </p:par>
                    </p:childTnLst>
                  </p:cTn>
                  <p:nextCondLst>
                    <p:cond evt="onMediaBookmark" delay="0">
                      <p:tgtEl>
                        <p14:bmkTgt spid="4" bmkName="ExcelAccessKeys2_FINAL00:01:25.0"/>
                      </p:tgtEl>
                    </p:cond>
                  </p:nextCondLst>
                </p:seq>
                <p:seq concurrent="1" nextAc="seek">
                  <p:cTn id="166" restart="whenNotActive" fill="hold" evtFilter="cancelBubble" nodeType="interactiveSeq">
                    <p:stCondLst>
                      <p:cond evt="onMediaBookmark" delay="0">
                        <p:tgtEl>
                          <p14:bmkTgt spid="4" bmkName="ExcelAccessKeys2_FINAL00:01:29.3"/>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withEffect">
                                      <p:stCondLst>
                                        <p:cond delay="0"/>
                                      </p:stCondLst>
                                      <p:childTnLst>
                                        <p:animEffect transition="out" filter="fade">
                                          <p:cBhvr>
                                            <p:cTn id="170" dur="200"/>
                                            <p:tgtEl>
                                              <p:spTgt spid="26"/>
                                            </p:tgtEl>
                                          </p:cBhvr>
                                        </p:animEffect>
                                        <p:set>
                                          <p:cBhvr>
                                            <p:cTn id="171"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1:29.3"/>
                      </p:tgtEl>
                    </p:cond>
                  </p:nextCondLst>
                </p:seq>
                <p:seq concurrent="1" nextAc="seek">
                  <p:cTn id="172" restart="whenNotActive" fill="hold" evtFilter="cancelBubble" nodeType="interactiveSeq">
                    <p:stCondLst>
                      <p:cond evt="onMediaBookmark" delay="0">
                        <p:tgtEl>
                          <p14:bmkTgt spid="4" bmkName="ExcelAccessKeys2_FINAL00:01:29.4"/>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withEffect">
                                      <p:stCondLst>
                                        <p:cond delay="0"/>
                                      </p:stCondLst>
                                      <p:childTnLst>
                                        <p:set>
                                          <p:cBhvr>
                                            <p:cTn id="176" dur="1" fill="hold">
                                              <p:stCondLst>
                                                <p:cond delay="0"/>
                                              </p:stCondLst>
                                            </p:cTn>
                                            <p:tgtEl>
                                              <p:spTgt spid="27"/>
                                            </p:tgtEl>
                                            <p:attrNameLst>
                                              <p:attrName>style.visibility</p:attrName>
                                            </p:attrNameLst>
                                          </p:cBhvr>
                                          <p:to>
                                            <p:strVal val="visible"/>
                                          </p:to>
                                        </p:set>
                                        <p:animEffect transition="in" filter="fade">
                                          <p:cBhvr>
                                            <p:cTn id="177" dur="200"/>
                                            <p:tgtEl>
                                              <p:spTgt spid="27"/>
                                            </p:tgtEl>
                                          </p:cBhvr>
                                        </p:animEffect>
                                      </p:childTnLst>
                                    </p:cTn>
                                  </p:par>
                                </p:childTnLst>
                              </p:cTn>
                            </p:par>
                          </p:childTnLst>
                        </p:cTn>
                      </p:par>
                    </p:childTnLst>
                  </p:cTn>
                  <p:nextCondLst>
                    <p:cond evt="onMediaBookmark" delay="0">
                      <p:tgtEl>
                        <p14:bmkTgt spid="4" bmkName="ExcelAccessKeys2_FINAL00:01:29.4"/>
                      </p:tgtEl>
                    </p:cond>
                  </p:nextCondLst>
                </p:seq>
                <p:seq concurrent="1" nextAc="seek">
                  <p:cTn id="178" restart="whenNotActive" fill="hold" evtFilter="cancelBubble" nodeType="interactiveSeq">
                    <p:stCondLst>
                      <p:cond evt="onMediaBookmark" delay="0">
                        <p:tgtEl>
                          <p14:bmkTgt spid="4" bmkName="ExcelAccessKeys2_FINAL00:01:36.9"/>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withEffect">
                                      <p:stCondLst>
                                        <p:cond delay="0"/>
                                      </p:stCondLst>
                                      <p:childTnLst>
                                        <p:animEffect transition="out" filter="fade">
                                          <p:cBhvr>
                                            <p:cTn id="182" dur="200"/>
                                            <p:tgtEl>
                                              <p:spTgt spid="27"/>
                                            </p:tgtEl>
                                          </p:cBhvr>
                                        </p:animEffect>
                                        <p:set>
                                          <p:cBhvr>
                                            <p:cTn id="183"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1:36.9"/>
                      </p:tgtEl>
                    </p:cond>
                  </p:nextCondLst>
                </p:seq>
                <p:seq concurrent="1" nextAc="seek">
                  <p:cTn id="184" restart="whenNotActive" fill="hold" evtFilter="cancelBubble" nodeType="interactiveSeq">
                    <p:stCondLst>
                      <p:cond evt="onMediaBookmark" delay="0">
                        <p:tgtEl>
                          <p14:bmkTgt spid="4" bmkName="ExcelAccessKeys2_FINAL00:01:37.0"/>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withEffect">
                                      <p:stCondLst>
                                        <p:cond delay="0"/>
                                      </p:stCondLst>
                                      <p:childTnLst>
                                        <p:set>
                                          <p:cBhvr>
                                            <p:cTn id="188" dur="1" fill="hold">
                                              <p:stCondLst>
                                                <p:cond delay="0"/>
                                              </p:stCondLst>
                                            </p:cTn>
                                            <p:tgtEl>
                                              <p:spTgt spid="28"/>
                                            </p:tgtEl>
                                            <p:attrNameLst>
                                              <p:attrName>style.visibility</p:attrName>
                                            </p:attrNameLst>
                                          </p:cBhvr>
                                          <p:to>
                                            <p:strVal val="visible"/>
                                          </p:to>
                                        </p:set>
                                        <p:animEffect transition="in" filter="fade">
                                          <p:cBhvr>
                                            <p:cTn id="189" dur="200"/>
                                            <p:tgtEl>
                                              <p:spTgt spid="28"/>
                                            </p:tgtEl>
                                          </p:cBhvr>
                                        </p:animEffect>
                                      </p:childTnLst>
                                    </p:cTn>
                                  </p:par>
                                </p:childTnLst>
                              </p:cTn>
                            </p:par>
                          </p:childTnLst>
                        </p:cTn>
                      </p:par>
                    </p:childTnLst>
                  </p:cTn>
                  <p:nextCondLst>
                    <p:cond evt="onMediaBookmark" delay="0">
                      <p:tgtEl>
                        <p14:bmkTgt spid="4" bmkName="ExcelAccessKeys2_FINAL00:01:37.0"/>
                      </p:tgtEl>
                    </p:cond>
                  </p:nextCondLst>
                </p:seq>
                <p:seq concurrent="1" nextAc="seek">
                  <p:cTn id="190" restart="whenNotActive" fill="hold" evtFilter="cancelBubble" nodeType="interactiveSeq">
                    <p:stCondLst>
                      <p:cond evt="onMediaBookmark" delay="0">
                        <p:tgtEl>
                          <p14:bmkTgt spid="4" bmkName="ExcelAccessKeys2_FINAL00:01:45.3"/>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withEffect">
                                      <p:stCondLst>
                                        <p:cond delay="0"/>
                                      </p:stCondLst>
                                      <p:childTnLst>
                                        <p:animEffect transition="out" filter="fade">
                                          <p:cBhvr>
                                            <p:cTn id="194" dur="200"/>
                                            <p:tgtEl>
                                              <p:spTgt spid="28"/>
                                            </p:tgtEl>
                                          </p:cBhvr>
                                        </p:animEffect>
                                        <p:set>
                                          <p:cBhvr>
                                            <p:cTn id="195"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1:45.3"/>
                      </p:tgtEl>
                    </p:cond>
                  </p:nextCondLst>
                </p:seq>
                <p:seq concurrent="1" nextAc="seek">
                  <p:cTn id="196" restart="whenNotActive" fill="hold" evtFilter="cancelBubble" nodeType="interactiveSeq">
                    <p:stCondLst>
                      <p:cond evt="onMediaBookmark" delay="0">
                        <p:tgtEl>
                          <p14:bmkTgt spid="4" bmkName="ExcelAccessKeys2_FINAL00:01:45.4"/>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withEffect">
                                      <p:stCondLst>
                                        <p:cond delay="0"/>
                                      </p:stCondLst>
                                      <p:childTnLst>
                                        <p:set>
                                          <p:cBhvr>
                                            <p:cTn id="200" dur="1" fill="hold">
                                              <p:stCondLst>
                                                <p:cond delay="0"/>
                                              </p:stCondLst>
                                            </p:cTn>
                                            <p:tgtEl>
                                              <p:spTgt spid="29"/>
                                            </p:tgtEl>
                                            <p:attrNameLst>
                                              <p:attrName>style.visibility</p:attrName>
                                            </p:attrNameLst>
                                          </p:cBhvr>
                                          <p:to>
                                            <p:strVal val="visible"/>
                                          </p:to>
                                        </p:set>
                                        <p:animEffect transition="in" filter="fade">
                                          <p:cBhvr>
                                            <p:cTn id="201" dur="200"/>
                                            <p:tgtEl>
                                              <p:spTgt spid="29"/>
                                            </p:tgtEl>
                                          </p:cBhvr>
                                        </p:animEffect>
                                      </p:childTnLst>
                                    </p:cTn>
                                  </p:par>
                                </p:childTnLst>
                              </p:cTn>
                            </p:par>
                          </p:childTnLst>
                        </p:cTn>
                      </p:par>
                    </p:childTnLst>
                  </p:cTn>
                  <p:nextCondLst>
                    <p:cond evt="onMediaBookmark" delay="0">
                      <p:tgtEl>
                        <p14:bmkTgt spid="4" bmkName="ExcelAccessKeys2_FINAL00:01:45.4"/>
                      </p:tgtEl>
                    </p:cond>
                  </p:nextCondLst>
                </p:seq>
                <p:seq concurrent="1" nextAc="seek">
                  <p:cTn id="202" restart="whenNotActive" fill="hold" evtFilter="cancelBubble" nodeType="interactiveSeq">
                    <p:stCondLst>
                      <p:cond evt="onMediaBookmark" delay="0">
                        <p:tgtEl>
                          <p14:bmkTgt spid="4" bmkName="ExcelAccessKeys2_FINAL00:01:48.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withEffect">
                                      <p:stCondLst>
                                        <p:cond delay="0"/>
                                      </p:stCondLst>
                                      <p:childTnLst>
                                        <p:animEffect transition="out" filter="fade">
                                          <p:cBhvr>
                                            <p:cTn id="206" dur="200"/>
                                            <p:tgtEl>
                                              <p:spTgt spid="29"/>
                                            </p:tgtEl>
                                          </p:cBhvr>
                                        </p:animEffect>
                                        <p:set>
                                          <p:cBhvr>
                                            <p:cTn id="207"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1:48.2"/>
                      </p:tgtEl>
                    </p:cond>
                  </p:nextCondLst>
                </p:seq>
                <p:seq concurrent="1" nextAc="seek">
                  <p:cTn id="208" restart="whenNotActive" fill="hold" evtFilter="cancelBubble" nodeType="interactiveSeq">
                    <p:stCondLst>
                      <p:cond evt="onMediaBookmark" delay="0">
                        <p:tgtEl>
                          <p14:bmkTgt spid="4" bmkName="ExcelAccessKeys2_FINAL00:01:48.3"/>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withEffect">
                                      <p:stCondLst>
                                        <p:cond delay="0"/>
                                      </p:stCondLst>
                                      <p:childTnLst>
                                        <p:set>
                                          <p:cBhvr>
                                            <p:cTn id="212" dur="1" fill="hold">
                                              <p:stCondLst>
                                                <p:cond delay="0"/>
                                              </p:stCondLst>
                                            </p:cTn>
                                            <p:tgtEl>
                                              <p:spTgt spid="30"/>
                                            </p:tgtEl>
                                            <p:attrNameLst>
                                              <p:attrName>style.visibility</p:attrName>
                                            </p:attrNameLst>
                                          </p:cBhvr>
                                          <p:to>
                                            <p:strVal val="visible"/>
                                          </p:to>
                                        </p:set>
                                        <p:animEffect transition="in" filter="fade">
                                          <p:cBhvr>
                                            <p:cTn id="213" dur="200"/>
                                            <p:tgtEl>
                                              <p:spTgt spid="30"/>
                                            </p:tgtEl>
                                          </p:cBhvr>
                                        </p:animEffect>
                                      </p:childTnLst>
                                    </p:cTn>
                                  </p:par>
                                </p:childTnLst>
                              </p:cTn>
                            </p:par>
                          </p:childTnLst>
                        </p:cTn>
                      </p:par>
                    </p:childTnLst>
                  </p:cTn>
                  <p:nextCondLst>
                    <p:cond evt="onMediaBookmark" delay="0">
                      <p:tgtEl>
                        <p14:bmkTgt spid="4" bmkName="ExcelAccessKeys2_FINAL00:01:48.3"/>
                      </p:tgtEl>
                    </p:cond>
                  </p:nextCondLst>
                </p:seq>
                <p:seq concurrent="1" nextAc="seek">
                  <p:cTn id="214" restart="whenNotActive" fill="hold" evtFilter="cancelBubble" nodeType="interactiveSeq">
                    <p:stCondLst>
                      <p:cond evt="onMediaBookmark" delay="0">
                        <p:tgtEl>
                          <p14:bmkTgt spid="4" bmkName="ExcelAccessKeys2_FINAL00:01:55.5"/>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withEffect">
                                      <p:stCondLst>
                                        <p:cond delay="0"/>
                                      </p:stCondLst>
                                      <p:childTnLst>
                                        <p:animEffect transition="out" filter="fade">
                                          <p:cBhvr>
                                            <p:cTn id="218" dur="200"/>
                                            <p:tgtEl>
                                              <p:spTgt spid="30"/>
                                            </p:tgtEl>
                                          </p:cBhvr>
                                        </p:animEffect>
                                        <p:set>
                                          <p:cBhvr>
                                            <p:cTn id="219"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1:55.5"/>
                      </p:tgtEl>
                    </p:cond>
                  </p:nextCondLst>
                </p:seq>
                <p:seq concurrent="1" nextAc="seek">
                  <p:cTn id="220" restart="whenNotActive" fill="hold" evtFilter="cancelBubble" nodeType="interactiveSeq">
                    <p:stCondLst>
                      <p:cond evt="onMediaBookmark" delay="0">
                        <p:tgtEl>
                          <p14:bmkTgt spid="4" bmkName="ExcelAccessKeys2_FINAL00:01:55.6"/>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withEffect">
                                      <p:stCondLst>
                                        <p:cond delay="0"/>
                                      </p:stCondLst>
                                      <p:childTnLst>
                                        <p:set>
                                          <p:cBhvr>
                                            <p:cTn id="224" dur="1" fill="hold">
                                              <p:stCondLst>
                                                <p:cond delay="0"/>
                                              </p:stCondLst>
                                            </p:cTn>
                                            <p:tgtEl>
                                              <p:spTgt spid="31"/>
                                            </p:tgtEl>
                                            <p:attrNameLst>
                                              <p:attrName>style.visibility</p:attrName>
                                            </p:attrNameLst>
                                          </p:cBhvr>
                                          <p:to>
                                            <p:strVal val="visible"/>
                                          </p:to>
                                        </p:set>
                                        <p:animEffect transition="in" filter="fade">
                                          <p:cBhvr>
                                            <p:cTn id="225" dur="200"/>
                                            <p:tgtEl>
                                              <p:spTgt spid="31"/>
                                            </p:tgtEl>
                                          </p:cBhvr>
                                        </p:animEffect>
                                      </p:childTnLst>
                                    </p:cTn>
                                  </p:par>
                                </p:childTnLst>
                              </p:cTn>
                            </p:par>
                          </p:childTnLst>
                        </p:cTn>
                      </p:par>
                    </p:childTnLst>
                  </p:cTn>
                  <p:nextCondLst>
                    <p:cond evt="onMediaBookmark" delay="0">
                      <p:tgtEl>
                        <p14:bmkTgt spid="4" bmkName="ExcelAccessKeys2_FINAL00:01:55.6"/>
                      </p:tgtEl>
                    </p:cond>
                  </p:nextCondLst>
                </p:seq>
                <p:seq concurrent="1" nextAc="seek">
                  <p:cTn id="226" restart="whenNotActive" fill="hold" evtFilter="cancelBubble" nodeType="interactiveSeq">
                    <p:stCondLst>
                      <p:cond evt="onMediaBookmark" delay="0">
                        <p:tgtEl>
                          <p14:bmkTgt spid="4" bmkName="ExcelAccessKeys2_FINAL00:02:01.8"/>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withEffect">
                                      <p:stCondLst>
                                        <p:cond delay="0"/>
                                      </p:stCondLst>
                                      <p:childTnLst>
                                        <p:animEffect transition="out" filter="fade">
                                          <p:cBhvr>
                                            <p:cTn id="230" dur="200"/>
                                            <p:tgtEl>
                                              <p:spTgt spid="31"/>
                                            </p:tgtEl>
                                          </p:cBhvr>
                                        </p:animEffect>
                                        <p:set>
                                          <p:cBhvr>
                                            <p:cTn id="231"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2:01.8"/>
                      </p:tgtEl>
                    </p:cond>
                  </p:nextCondLst>
                </p:seq>
                <p:seq concurrent="1" nextAc="seek">
                  <p:cTn id="232" restart="whenNotActive" fill="hold" evtFilter="cancelBubble" nodeType="interactiveSeq">
                    <p:stCondLst>
                      <p:cond evt="onMediaBookmark" delay="0">
                        <p:tgtEl>
                          <p14:bmkTgt spid="4" bmkName="ExcelAccessKeys2_FINAL00:02:01.9"/>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withEffect">
                                      <p:stCondLst>
                                        <p:cond delay="0"/>
                                      </p:stCondLst>
                                      <p:childTnLst>
                                        <p:set>
                                          <p:cBhvr>
                                            <p:cTn id="236" dur="1" fill="hold">
                                              <p:stCondLst>
                                                <p:cond delay="0"/>
                                              </p:stCondLst>
                                            </p:cTn>
                                            <p:tgtEl>
                                              <p:spTgt spid="32"/>
                                            </p:tgtEl>
                                            <p:attrNameLst>
                                              <p:attrName>style.visibility</p:attrName>
                                            </p:attrNameLst>
                                          </p:cBhvr>
                                          <p:to>
                                            <p:strVal val="visible"/>
                                          </p:to>
                                        </p:set>
                                        <p:animEffect transition="in" filter="fade">
                                          <p:cBhvr>
                                            <p:cTn id="237" dur="200"/>
                                            <p:tgtEl>
                                              <p:spTgt spid="32"/>
                                            </p:tgtEl>
                                          </p:cBhvr>
                                        </p:animEffect>
                                      </p:childTnLst>
                                    </p:cTn>
                                  </p:par>
                                </p:childTnLst>
                              </p:cTn>
                            </p:par>
                          </p:childTnLst>
                        </p:cTn>
                      </p:par>
                    </p:childTnLst>
                  </p:cTn>
                  <p:nextCondLst>
                    <p:cond evt="onMediaBookmark" delay="0">
                      <p:tgtEl>
                        <p14:bmkTgt spid="4" bmkName="ExcelAccessKeys2_FINAL00:02:01.9"/>
                      </p:tgtEl>
                    </p:cond>
                  </p:nextCondLst>
                </p:seq>
                <p:seq concurrent="1" nextAc="seek">
                  <p:cTn id="238" restart="whenNotActive" fill="hold" evtFilter="cancelBubble" nodeType="interactiveSeq">
                    <p:stCondLst>
                      <p:cond evt="onMediaBookmark" delay="0">
                        <p:tgtEl>
                          <p14:bmkTgt spid="4" bmkName="ExcelAccessKeys2_FINAL00:02:07.4"/>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withEffect">
                                      <p:stCondLst>
                                        <p:cond delay="0"/>
                                      </p:stCondLst>
                                      <p:childTnLst>
                                        <p:animEffect transition="out" filter="fade">
                                          <p:cBhvr>
                                            <p:cTn id="242" dur="200"/>
                                            <p:tgtEl>
                                              <p:spTgt spid="32"/>
                                            </p:tgtEl>
                                          </p:cBhvr>
                                        </p:animEffect>
                                        <p:set>
                                          <p:cBhvr>
                                            <p:cTn id="243"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2:07.4"/>
                      </p:tgtEl>
                    </p:cond>
                  </p:nextCondLst>
                </p:seq>
                <p:seq concurrent="1" nextAc="seek">
                  <p:cTn id="244" restart="whenNotActive" fill="hold" evtFilter="cancelBubble" nodeType="interactiveSeq">
                    <p:stCondLst>
                      <p:cond evt="onMediaBookmark" delay="0">
                        <p:tgtEl>
                          <p14:bmkTgt spid="4" bmkName="ExcelAccessKeys2_FINAL00:02:07.5"/>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withEffect">
                                      <p:stCondLst>
                                        <p:cond delay="0"/>
                                      </p:stCondLst>
                                      <p:childTnLst>
                                        <p:set>
                                          <p:cBhvr>
                                            <p:cTn id="248" dur="1" fill="hold">
                                              <p:stCondLst>
                                                <p:cond delay="0"/>
                                              </p:stCondLst>
                                            </p:cTn>
                                            <p:tgtEl>
                                              <p:spTgt spid="33"/>
                                            </p:tgtEl>
                                            <p:attrNameLst>
                                              <p:attrName>style.visibility</p:attrName>
                                            </p:attrNameLst>
                                          </p:cBhvr>
                                          <p:to>
                                            <p:strVal val="visible"/>
                                          </p:to>
                                        </p:set>
                                        <p:animEffect transition="in" filter="fade">
                                          <p:cBhvr>
                                            <p:cTn id="249" dur="200"/>
                                            <p:tgtEl>
                                              <p:spTgt spid="33"/>
                                            </p:tgtEl>
                                          </p:cBhvr>
                                        </p:animEffect>
                                      </p:childTnLst>
                                    </p:cTn>
                                  </p:par>
                                </p:childTnLst>
                              </p:cTn>
                            </p:par>
                          </p:childTnLst>
                        </p:cTn>
                      </p:par>
                    </p:childTnLst>
                  </p:cTn>
                  <p:nextCondLst>
                    <p:cond evt="onMediaBookmark" delay="0">
                      <p:tgtEl>
                        <p14:bmkTgt spid="4" bmkName="ExcelAccessKeys2_FINAL00:02:07.5"/>
                      </p:tgtEl>
                    </p:cond>
                  </p:nextCondLst>
                </p:seq>
                <p:seq concurrent="1" nextAc="seek">
                  <p:cTn id="250" restart="whenNotActive" fill="hold" evtFilter="cancelBubble" nodeType="interactiveSeq">
                    <p:stCondLst>
                      <p:cond evt="onMediaBookmark" delay="0">
                        <p:tgtEl>
                          <p14:bmkTgt spid="4" bmkName="ExcelAccessKeys2_FINAL00:02:13.9"/>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withEffect">
                                      <p:stCondLst>
                                        <p:cond delay="0"/>
                                      </p:stCondLst>
                                      <p:childTnLst>
                                        <p:animEffect transition="out" filter="fade">
                                          <p:cBhvr>
                                            <p:cTn id="254" dur="200"/>
                                            <p:tgtEl>
                                              <p:spTgt spid="33"/>
                                            </p:tgtEl>
                                          </p:cBhvr>
                                        </p:animEffect>
                                        <p:set>
                                          <p:cBhvr>
                                            <p:cTn id="255"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2:13.9"/>
                      </p:tgtEl>
                    </p:cond>
                  </p:nextCondLst>
                </p:seq>
                <p:seq concurrent="1" nextAc="seek">
                  <p:cTn id="256" restart="whenNotActive" fill="hold" evtFilter="cancelBubble" nodeType="interactiveSeq">
                    <p:stCondLst>
                      <p:cond evt="onMediaBookmark" delay="0">
                        <p:tgtEl>
                          <p14:bmkTgt spid="4" bmkName="ExcelAccessKeys2_FINAL00:02:14.0"/>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withEffect">
                                      <p:stCondLst>
                                        <p:cond delay="0"/>
                                      </p:stCondLst>
                                      <p:childTnLst>
                                        <p:set>
                                          <p:cBhvr>
                                            <p:cTn id="260" dur="1" fill="hold">
                                              <p:stCondLst>
                                                <p:cond delay="0"/>
                                              </p:stCondLst>
                                            </p:cTn>
                                            <p:tgtEl>
                                              <p:spTgt spid="34"/>
                                            </p:tgtEl>
                                            <p:attrNameLst>
                                              <p:attrName>style.visibility</p:attrName>
                                            </p:attrNameLst>
                                          </p:cBhvr>
                                          <p:to>
                                            <p:strVal val="visible"/>
                                          </p:to>
                                        </p:set>
                                        <p:animEffect transition="in" filter="fade">
                                          <p:cBhvr>
                                            <p:cTn id="261" dur="200"/>
                                            <p:tgtEl>
                                              <p:spTgt spid="34"/>
                                            </p:tgtEl>
                                          </p:cBhvr>
                                        </p:animEffect>
                                      </p:childTnLst>
                                    </p:cTn>
                                  </p:par>
                                </p:childTnLst>
                              </p:cTn>
                            </p:par>
                          </p:childTnLst>
                        </p:cTn>
                      </p:par>
                    </p:childTnLst>
                  </p:cTn>
                  <p:nextCondLst>
                    <p:cond evt="onMediaBookmark" delay="0">
                      <p:tgtEl>
                        <p14:bmkTgt spid="4" bmkName="ExcelAccessKeys2_FINAL00:02:14.0"/>
                      </p:tgtEl>
                    </p:cond>
                  </p:nextCondLst>
                </p:seq>
                <p:seq concurrent="1" nextAc="seek">
                  <p:cTn id="262" restart="whenNotActive" fill="hold" evtFilter="cancelBubble" nodeType="interactiveSeq">
                    <p:stCondLst>
                      <p:cond evt="onMediaBookmark" delay="0">
                        <p:tgtEl>
                          <p14:bmkTgt spid="4" bmkName="ExcelAccessKeys2_FINAL00:02:18.6"/>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withEffect">
                                      <p:stCondLst>
                                        <p:cond delay="0"/>
                                      </p:stCondLst>
                                      <p:childTnLst>
                                        <p:animEffect transition="out" filter="fade">
                                          <p:cBhvr>
                                            <p:cTn id="266" dur="200"/>
                                            <p:tgtEl>
                                              <p:spTgt spid="34"/>
                                            </p:tgtEl>
                                          </p:cBhvr>
                                        </p:animEffect>
                                        <p:set>
                                          <p:cBhvr>
                                            <p:cTn id="267"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2:18.6"/>
                      </p:tgtEl>
                    </p:cond>
                  </p:nextCondLst>
                </p:seq>
                <p:seq concurrent="1" nextAc="seek">
                  <p:cTn id="268" restart="whenNotActive" fill="hold" evtFilter="cancelBubble" nodeType="interactiveSeq">
                    <p:stCondLst>
                      <p:cond evt="onMediaBookmark" delay="0">
                        <p:tgtEl>
                          <p14:bmkTgt spid="4" bmkName="ExcelAccessKeys2_FINAL00:02:18.7"/>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withEffect">
                                      <p:stCondLst>
                                        <p:cond delay="0"/>
                                      </p:stCondLst>
                                      <p:childTnLst>
                                        <p:set>
                                          <p:cBhvr>
                                            <p:cTn id="272" dur="1" fill="hold">
                                              <p:stCondLst>
                                                <p:cond delay="0"/>
                                              </p:stCondLst>
                                            </p:cTn>
                                            <p:tgtEl>
                                              <p:spTgt spid="35"/>
                                            </p:tgtEl>
                                            <p:attrNameLst>
                                              <p:attrName>style.visibility</p:attrName>
                                            </p:attrNameLst>
                                          </p:cBhvr>
                                          <p:to>
                                            <p:strVal val="visible"/>
                                          </p:to>
                                        </p:set>
                                        <p:animEffect transition="in" filter="fade">
                                          <p:cBhvr>
                                            <p:cTn id="273" dur="200"/>
                                            <p:tgtEl>
                                              <p:spTgt spid="35"/>
                                            </p:tgtEl>
                                          </p:cBhvr>
                                        </p:animEffect>
                                      </p:childTnLst>
                                    </p:cTn>
                                  </p:par>
                                </p:childTnLst>
                              </p:cTn>
                            </p:par>
                          </p:childTnLst>
                        </p:cTn>
                      </p:par>
                    </p:childTnLst>
                  </p:cTn>
                  <p:nextCondLst>
                    <p:cond evt="onMediaBookmark" delay="0">
                      <p:tgtEl>
                        <p14:bmkTgt spid="4" bmkName="ExcelAccessKeys2_FINAL00:02:18.7"/>
                      </p:tgtEl>
                    </p:cond>
                  </p:nextCondLst>
                </p:seq>
                <p:seq concurrent="1" nextAc="seek">
                  <p:cTn id="274" restart="whenNotActive" fill="hold" evtFilter="cancelBubble" nodeType="interactiveSeq">
                    <p:stCondLst>
                      <p:cond evt="onMediaBookmark" delay="0">
                        <p:tgtEl>
                          <p14:bmkTgt spid="4" bmkName="ExcelAccessKeys2_FINAL00:02:26.1"/>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withEffect">
                                      <p:stCondLst>
                                        <p:cond delay="0"/>
                                      </p:stCondLst>
                                      <p:childTnLst>
                                        <p:animEffect transition="out" filter="fade">
                                          <p:cBhvr>
                                            <p:cTn id="278" dur="200"/>
                                            <p:tgtEl>
                                              <p:spTgt spid="35"/>
                                            </p:tgtEl>
                                          </p:cBhvr>
                                        </p:animEffect>
                                        <p:set>
                                          <p:cBhvr>
                                            <p:cTn id="279"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2:26.1"/>
                      </p:tgtEl>
                    </p:cond>
                  </p:nextCondLst>
                </p:seq>
                <p:seq concurrent="1" nextAc="seek">
                  <p:cTn id="280" restart="whenNotActive" fill="hold" evtFilter="cancelBubble" nodeType="interactiveSeq">
                    <p:stCondLst>
                      <p:cond evt="onMediaBookmark" delay="0">
                        <p:tgtEl>
                          <p14:bmkTgt spid="4" bmkName="ExcelAccessKeys2_FINAL00:02:26.2"/>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withEffect">
                                      <p:stCondLst>
                                        <p:cond delay="0"/>
                                      </p:stCondLst>
                                      <p:childTnLst>
                                        <p:set>
                                          <p:cBhvr>
                                            <p:cTn id="284" dur="1" fill="hold">
                                              <p:stCondLst>
                                                <p:cond delay="0"/>
                                              </p:stCondLst>
                                            </p:cTn>
                                            <p:tgtEl>
                                              <p:spTgt spid="36"/>
                                            </p:tgtEl>
                                            <p:attrNameLst>
                                              <p:attrName>style.visibility</p:attrName>
                                            </p:attrNameLst>
                                          </p:cBhvr>
                                          <p:to>
                                            <p:strVal val="visible"/>
                                          </p:to>
                                        </p:set>
                                        <p:animEffect transition="in" filter="fade">
                                          <p:cBhvr>
                                            <p:cTn id="285" dur="200"/>
                                            <p:tgtEl>
                                              <p:spTgt spid="36"/>
                                            </p:tgtEl>
                                          </p:cBhvr>
                                        </p:animEffect>
                                      </p:childTnLst>
                                    </p:cTn>
                                  </p:par>
                                </p:childTnLst>
                              </p:cTn>
                            </p:par>
                          </p:childTnLst>
                        </p:cTn>
                      </p:par>
                    </p:childTnLst>
                  </p:cTn>
                  <p:nextCondLst>
                    <p:cond evt="onMediaBookmark" delay="0">
                      <p:tgtEl>
                        <p14:bmkTgt spid="4" bmkName="ExcelAccessKeys2_FINAL00:02:26.2"/>
                      </p:tgtEl>
                    </p:cond>
                  </p:nextCondLst>
                </p:seq>
                <p:seq concurrent="1" nextAc="seek">
                  <p:cTn id="286" restart="whenNotActive" fill="hold" evtFilter="cancelBubble" nodeType="interactiveSeq">
                    <p:stCondLst>
                      <p:cond evt="onMediaBookmark" delay="0">
                        <p:tgtEl>
                          <p14:bmkTgt spid="4" bmkName="ExcelAccessKeys2_FINAL00:02:32.0"/>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withEffect">
                                      <p:stCondLst>
                                        <p:cond delay="0"/>
                                      </p:stCondLst>
                                      <p:childTnLst>
                                        <p:animEffect transition="out" filter="fade">
                                          <p:cBhvr>
                                            <p:cTn id="290" dur="200"/>
                                            <p:tgtEl>
                                              <p:spTgt spid="36"/>
                                            </p:tgtEl>
                                          </p:cBhvr>
                                        </p:animEffect>
                                        <p:set>
                                          <p:cBhvr>
                                            <p:cTn id="291" dur="1" fill="hold">
                                              <p:stCondLst>
                                                <p:cond delay="1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2:32.0"/>
                      </p:tgtEl>
                    </p:cond>
                  </p:nextCondLst>
                </p:seq>
                <p:seq concurrent="1" nextAc="seek">
                  <p:cTn id="292" restart="whenNotActive" fill="hold" evtFilter="cancelBubble" nodeType="interactiveSeq">
                    <p:stCondLst>
                      <p:cond evt="onMediaBookmark" delay="0">
                        <p:tgtEl>
                          <p14:bmkTgt spid="4" bmkName="ExcelAccessKeys2_FINAL00:02:32.1"/>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withEffect">
                                      <p:stCondLst>
                                        <p:cond delay="0"/>
                                      </p:stCondLst>
                                      <p:childTnLst>
                                        <p:set>
                                          <p:cBhvr>
                                            <p:cTn id="296" dur="1" fill="hold">
                                              <p:stCondLst>
                                                <p:cond delay="0"/>
                                              </p:stCondLst>
                                            </p:cTn>
                                            <p:tgtEl>
                                              <p:spTgt spid="37"/>
                                            </p:tgtEl>
                                            <p:attrNameLst>
                                              <p:attrName>style.visibility</p:attrName>
                                            </p:attrNameLst>
                                          </p:cBhvr>
                                          <p:to>
                                            <p:strVal val="visible"/>
                                          </p:to>
                                        </p:set>
                                        <p:animEffect transition="in" filter="fade">
                                          <p:cBhvr>
                                            <p:cTn id="297" dur="200"/>
                                            <p:tgtEl>
                                              <p:spTgt spid="37"/>
                                            </p:tgtEl>
                                          </p:cBhvr>
                                        </p:animEffect>
                                      </p:childTnLst>
                                    </p:cTn>
                                  </p:par>
                                </p:childTnLst>
                              </p:cTn>
                            </p:par>
                          </p:childTnLst>
                        </p:cTn>
                      </p:par>
                    </p:childTnLst>
                  </p:cTn>
                  <p:nextCondLst>
                    <p:cond evt="onMediaBookmark" delay="0">
                      <p:tgtEl>
                        <p14:bmkTgt spid="4" bmkName="ExcelAccessKeys2_FINAL00:02:32.1"/>
                      </p:tgtEl>
                    </p:cond>
                  </p:nextCondLst>
                </p:seq>
                <p:seq concurrent="1" nextAc="seek">
                  <p:cTn id="298" restart="whenNotActive" fill="hold" evtFilter="cancelBubble" nodeType="interactiveSeq">
                    <p:stCondLst>
                      <p:cond evt="onMediaBookmark" delay="0">
                        <p:tgtEl>
                          <p14:bmkTgt spid="4" bmkName="ExcelAccessKeys2_FINAL00:02:37.6"/>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withEffect">
                                      <p:stCondLst>
                                        <p:cond delay="0"/>
                                      </p:stCondLst>
                                      <p:childTnLst>
                                        <p:animEffect transition="out" filter="fade">
                                          <p:cBhvr>
                                            <p:cTn id="302" dur="200"/>
                                            <p:tgtEl>
                                              <p:spTgt spid="37"/>
                                            </p:tgtEl>
                                          </p:cBhvr>
                                        </p:animEffect>
                                        <p:set>
                                          <p:cBhvr>
                                            <p:cTn id="303"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4" bmkName="ExcelAccessKeys2_FINAL00:02:37.6"/>
                      </p:tgtEl>
                    </p:cond>
                  </p:nextCondLst>
                </p:seq>
              </p:childTnLst>
            </p:cTn>
          </p:par>
        </p:tnLst>
        <p:bldLst>
          <p:bldP spid="7" grpId="0" build="p"/>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bldLst>
          <p:bldP spid="7" grpId="0" build="p"/>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Access keys in dialog boxes (3:28)</a:t>
            </a:r>
            <a:endParaRPr lang="en-US" sz="3200" dirty="0"/>
          </a:p>
        </p:txBody>
      </p:sp>
      <p:sp>
        <p:nvSpPr>
          <p:cNvPr id="2" name="Footer Placeholder 1"/>
          <p:cNvSpPr>
            <a:spLocks noGrp="1"/>
          </p:cNvSpPr>
          <p:nvPr>
            <p:ph type="ftr" sz="quarter" idx="11"/>
          </p:nvPr>
        </p:nvSpPr>
        <p:spPr/>
        <p:txBody>
          <a:bodyPr/>
          <a:lstStyle/>
          <a:p>
            <a:r>
              <a:rPr lang="en-US" dirty="0"/>
              <a:t>Excel 2010 keyboard shortcuts 2: ALT key shortcuts</a:t>
            </a:r>
            <a:endParaRPr lang="en-US" dirty="0">
              <a:solidFill>
                <a:prstClr val="black">
                  <a:tint val="75000"/>
                </a:prstClr>
              </a:solidFill>
            </a:endParaRPr>
          </a:p>
        </p:txBody>
      </p:sp>
      <p:sp>
        <p:nvSpPr>
          <p:cNvPr id="7" name="Text Placeholder 6"/>
          <p:cNvSpPr>
            <a:spLocks noGrp="1"/>
          </p:cNvSpPr>
          <p:nvPr>
            <p:ph type="body" sz="quarter" idx="13"/>
          </p:nvPr>
        </p:nvSpPr>
        <p:spPr/>
        <p:txBody>
          <a:bodyPr/>
          <a:lstStyle/>
          <a:p>
            <a:pPr lvl="0"/>
            <a:r>
              <a:rPr lang="en-US" dirty="0"/>
              <a:t>Point to the bottom of the </a:t>
            </a:r>
            <a:r>
              <a:rPr lang="en-US" dirty="0" smtClean="0"/>
              <a:t>video </a:t>
            </a:r>
            <a:r>
              <a:rPr lang="en-US" dirty="0"/>
              <a:t>to see the video controls. Drag or point along the progress bar to move forward or go back.</a:t>
            </a:r>
          </a:p>
          <a:p>
            <a:endParaRPr lang="en-US" dirty="0"/>
          </a:p>
        </p:txBody>
      </p:sp>
      <p:pic>
        <p:nvPicPr>
          <p:cNvPr id="4" name="ExcelAccessKeys3_FINAL.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ExcelAccessKeys3_FINAL00:00:00.0" time="33"/>
                    <p14:bmk name="ExcelAccessKeys3_FINAL00:00:04.7" time="4767"/>
                    <p14:bmk name="ExcelAccessKeys3_FINAL00:00:04.8" time="4867"/>
                    <p14:bmk name="ExcelAccessKeys3_FINAL00:00:10.9" time="10933"/>
                    <p14:bmk name="ExcelAccessKeys3_FINAL00:00:11.0" time="11033"/>
                    <p14:bmk name="ExcelAccessKeys3_FINAL00:00:13.5" time="13533"/>
                    <p14:bmk name="ExcelAccessKeys3_FINAL00:00:13.6" time="13633"/>
                    <p14:bmk name="ExcelAccessKeys3_FINAL00:00:21.1" time="21133"/>
                    <p14:bmk name="ExcelAccessKeys3_FINAL00:00:21.2" time="21233"/>
                    <p14:bmk name="ExcelAccessKeys3_FINAL00:00:30.6" time="30667"/>
                    <p14:bmk name="ExcelAccessKeys3_FINAL00:00:30.7" time="30767"/>
                    <p14:bmk name="ExcelAccessKeys3_FINAL00:00:35.7" time="35767"/>
                    <p14:bmk name="ExcelAccessKeys3_FINAL00:00:35.8" time="35867"/>
                    <p14:bmk name="ExcelAccessKeys3_FINAL00:00:49.5" time="49500"/>
                    <p14:bmk name="ExcelAccessKeys3_FINAL00:00:49.6" time="49600"/>
                    <p14:bmk name="ExcelAccessKeys3_FINAL00:00:53.7" time="53767"/>
                    <p14:bmk name="ExcelAccessKeys3_FINAL00:00:53.8" time="53867"/>
                    <p14:bmk name="ExcelAccessKeys3_FINAL00:01:06.1" time="66100"/>
                    <p14:bmk name="ExcelAccessKeys3_FINAL00:01:06.2" time="66200"/>
                    <p14:bmk name="ExcelAccessKeys3_FINAL00:01:11.5" time="71533"/>
                    <p14:bmk name="ExcelAccessKeys3_FINAL00:01:11.6" time="71633"/>
                    <p14:bmk name="ExcelAccessKeys3_FINAL00:01:16.4" time="76433"/>
                    <p14:bmk name="ExcelAccessKeys3_FINAL00:01:16.5" time="76533"/>
                    <p14:bmk name="ExcelAccessKeys3_FINAL00:01:21.6" time="81667"/>
                    <p14:bmk name="ExcelAccessKeys3_FINAL00:01:21.7" time="81767"/>
                    <p14:bmk name="ExcelAccessKeys3_FINAL00:01:30.8" time="90833"/>
                    <p14:bmk name="ExcelAccessKeys3_FINAL00:01:30.9" time="90933"/>
                    <p14:bmk name="ExcelAccessKeys3_FINAL00:01:41.9" time="101967"/>
                    <p14:bmk name="ExcelAccessKeys3_FINAL00:01:42.0" time="102067"/>
                    <p14:bmk name="ExcelAccessKeys3_FINAL00:01:46.1" time="106167"/>
                    <p14:bmk name="ExcelAccessKeys3_FINAL00:01:46.2" time="106267"/>
                    <p14:bmk name="ExcelAccessKeys3_FINAL00:01:53.8" time="113833"/>
                    <p14:bmk name="ExcelAccessKeys3_FINAL00:01:53.9" time="113933"/>
                    <p14:bmk name="ExcelAccessKeys3_FINAL00:01:55.4" time="115400"/>
                    <p14:bmk name="ExcelAccessKeys3_FINAL00:01:55.5" time="115500"/>
                    <p14:bmk name="ExcelAccessKeys3_FINAL00:02:03.8" time="123833"/>
                    <p14:bmk name="ExcelAccessKeys3_FINAL00:02:03.9" time="123933"/>
                    <p14:bmk name="ExcelAccessKeys3_FINAL00:02:07.9" time="127900"/>
                    <p14:bmk name="ExcelAccessKeys3_FINAL00:02:08.0" time="128000"/>
                    <p14:bmk name="ExcelAccessKeys3_FINAL00:02:19.1" time="139100"/>
                    <p14:bmk name="ExcelAccessKeys3_FINAL00:02:19.2" time="139200"/>
                    <p14:bmk name="ExcelAccessKeys3_FINAL00:02:23.6" time="143600"/>
                    <p14:bmk name="ExcelAccessKeys3_FINAL00:02:23.7" time="143700"/>
                    <p14:bmk name="ExcelAccessKeys3_FINAL00:02:26.6" time="146600"/>
                    <p14:bmk name="ExcelAccessKeys3_FINAL00:02:26.7" time="146700"/>
                    <p14:bmk name="ExcelAccessKeys3_FINAL00:02:28.7" time="148767"/>
                    <p14:bmk name="ExcelAccessKeys3_FINAL00:02:28.8" time="148867"/>
                    <p14:bmk name="ExcelAccessKeys3_FINAL00:02:32.9" time="152967"/>
                    <p14:bmk name="ExcelAccessKeys3_FINAL00:02:33.0" time="153067"/>
                    <p14:bmk name="ExcelAccessKeys3_FINAL00:02:45.8" time="165833"/>
                    <p14:bmk name="ExcelAccessKeys3_FINAL00:02:45.9" time="165933"/>
                    <p14:bmk name="ExcelAccessKeys3_FINAL00:02:49.1" time="169100"/>
                    <p14:bmk name="ExcelAccessKeys3_FINAL00:02:49.2" time="169200"/>
                    <p14:bmk name="ExcelAccessKeys3_FINAL00:02:55.4" time="175433"/>
                    <p14:bmk name="ExcelAccessKeys3_FINAL00:02:55.5" time="175533"/>
                    <p14:bmk name="ExcelAccessKeys3_FINAL00:03:01.2" time="181200"/>
                    <p14:bmk name="ExcelAccessKeys3_FINAL00:03:01.3" time="181300"/>
                    <p14:bmk name="ExcelAccessKeys3_FINAL00:03:04.6" time="184600"/>
                    <p14:bmk name="ExcelAccessKeys3_FINAL00:03:04.7" time="184700"/>
                    <p14:bmk name="ExcelAccessKeys3_FINAL00:03:14.4" time="194400"/>
                    <p14:bmk name="ExcelAccessKeys3_FINAL00:03:14.5" time="194500"/>
                    <p14:bmk name="ExcelAccessKeys3_FINAL00:03:19.9" time="199900"/>
                    <p14:bmk name="ExcelAccessKeys3_FINAL00:03:20.0" time="200000"/>
                    <p14:bmk name="ExcelAccessKeys3_FINAL00:03:25.8" time="205800"/>
                  </p14:bmkLst>
                </p14:media>
              </p:ext>
            </p:extLst>
          </p:nvPr>
        </p:nvPicPr>
        <p:blipFill>
          <a:blip r:embed="rId38"/>
          <a:stretch>
            <a:fillRect/>
          </a:stretch>
        </p:blipFill>
        <p:spPr>
          <a:xfrm>
            <a:off x="1524000" y="992188"/>
            <a:ext cx="5943600" cy="4457700"/>
          </a:xfrm>
        </p:spPr>
      </p:pic>
      <p:grpSp>
        <p:nvGrpSpPr>
          <p:cNvPr id="11" name="Group 10"/>
          <p:cNvGrpSpPr/>
          <p:nvPr/>
        </p:nvGrpSpPr>
        <p:grpSpPr>
          <a:xfrm>
            <a:off x="3733800" y="2590800"/>
            <a:ext cx="1676400" cy="1676400"/>
            <a:chOff x="3581400" y="2438400"/>
            <a:chExt cx="1676400" cy="1676400"/>
          </a:xfrm>
        </p:grpSpPr>
        <p:sp>
          <p:nvSpPr>
            <p:cNvPr id="12" name="Oval 11"/>
            <p:cNvSpPr/>
            <p:nvPr/>
          </p:nvSpPr>
          <p:spPr>
            <a:xfrm>
              <a:off x="3581400" y="2438400"/>
              <a:ext cx="1676400" cy="1676400"/>
            </a:xfrm>
            <a:prstGeom prst="ellipse">
              <a:avLst/>
            </a:prstGeom>
            <a:noFill/>
            <a:ln w="76200">
              <a:solidFill>
                <a:schemeClr val="bg1">
                  <a:lumMod val="65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5400000">
              <a:off x="4133193" y="2915307"/>
              <a:ext cx="838200" cy="722586"/>
            </a:xfrm>
            <a:prstGeom prst="triangle">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ExcelAccessKeys3_FINALWheneveryou00:00:00.0-00:00:04.7"/>
          <p:cNvSpPr txBox="1"/>
          <p:nvPr>
            <p:custDataLst>
              <p:tags r:id="rId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Whenever you select a menu item, that ends with an ellipsis,</a:t>
            </a:r>
            <a:endParaRPr lang="en-US">
              <a:solidFill>
                <a:srgbClr val="FFFFFF"/>
              </a:solidFill>
              <a:latin typeface="Calibri"/>
            </a:endParaRPr>
          </a:p>
        </p:txBody>
      </p:sp>
      <p:sp>
        <p:nvSpPr>
          <p:cNvPr id="15" name="ExcelAccessKeys3_FINALorselect00:00:04.8-00:00:10.9"/>
          <p:cNvSpPr txBox="1"/>
          <p:nvPr>
            <p:custDataLst>
              <p:tags r:id="rId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or select one of these little arrows in the Ribbon, a dialog box opens.</a:t>
            </a:r>
            <a:endParaRPr lang="en-US">
              <a:solidFill>
                <a:srgbClr val="FFFFFF"/>
              </a:solidFill>
              <a:latin typeface="Calibri"/>
            </a:endParaRPr>
          </a:p>
        </p:txBody>
      </p:sp>
      <p:sp>
        <p:nvSpPr>
          <p:cNvPr id="16" name="ExcelAccessKeys3_FINALYouwon’t00:00:11.0-00:00:13.5"/>
          <p:cNvSpPr txBox="1"/>
          <p:nvPr>
            <p:custDataLst>
              <p:tags r:id="rId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You won’t find key tips in dialog boxes.</a:t>
            </a:r>
            <a:endParaRPr lang="en-US">
              <a:solidFill>
                <a:srgbClr val="FFFFFF"/>
              </a:solidFill>
              <a:latin typeface="Calibri"/>
            </a:endParaRPr>
          </a:p>
        </p:txBody>
      </p:sp>
      <p:sp>
        <p:nvSpPr>
          <p:cNvPr id="17" name="ExcelAccessKeys3_FINALInstead,press00:00:13.6-00:00:21.1"/>
          <p:cNvSpPr txBox="1"/>
          <p:nvPr>
            <p:custDataLst>
              <p:tags r:id="rId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Instead, press ALT, and you'll find underlined letters like in previous versions of Excel.</a:t>
            </a:r>
            <a:endParaRPr lang="en-US">
              <a:solidFill>
                <a:srgbClr val="FFFFFF"/>
              </a:solidFill>
              <a:latin typeface="Calibri"/>
            </a:endParaRPr>
          </a:p>
        </p:txBody>
      </p:sp>
      <p:sp>
        <p:nvSpPr>
          <p:cNvPr id="18" name="ExcelAccessKeys3_FINALSelectsomething00:00:21.2-00:00:30.6"/>
          <p:cNvSpPr txBox="1"/>
          <p:nvPr>
            <p:custDataLst>
              <p:tags r:id="rId8"/>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Select something by pressing ALT and the letter.</a:t>
            </a:r>
            <a:endParaRPr lang="en-US">
              <a:solidFill>
                <a:srgbClr val="FFFFFF"/>
              </a:solidFill>
              <a:latin typeface="Calibri"/>
            </a:endParaRPr>
          </a:p>
        </p:txBody>
      </p:sp>
      <p:sp>
        <p:nvSpPr>
          <p:cNvPr id="19" name="ExcelAccessKeys3_FINALIfthe00:00:30.7-00:00:35.7"/>
          <p:cNvSpPr txBox="1"/>
          <p:nvPr>
            <p:custDataLst>
              <p:tags r:id="rId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If the underlined letter approaches into your liking, you can navigate using the TAB key.</a:t>
            </a:r>
            <a:endParaRPr lang="en-US">
              <a:solidFill>
                <a:srgbClr val="FFFFFF"/>
              </a:solidFill>
              <a:latin typeface="Calibri"/>
            </a:endParaRPr>
          </a:p>
        </p:txBody>
      </p:sp>
      <p:sp>
        <p:nvSpPr>
          <p:cNvPr id="20" name="ExcelAccessKeys3_FINALPressTAB00:00:35.8-00:00:49.5"/>
          <p:cNvSpPr txBox="1"/>
          <p:nvPr>
            <p:custDataLst>
              <p:tags r:id="rId1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Press TAB to move to the next menu or option, or press SHIFT+TAB to move back.</a:t>
            </a:r>
            <a:endParaRPr lang="en-US">
              <a:solidFill>
                <a:srgbClr val="FFFFFF"/>
              </a:solidFill>
              <a:latin typeface="Calibri"/>
            </a:endParaRPr>
          </a:p>
        </p:txBody>
      </p:sp>
      <p:sp>
        <p:nvSpPr>
          <p:cNvPr id="21" name="ExcelAccessKeys3_FINALYou'llknow00:00:49.6-00:00:53.7"/>
          <p:cNvSpPr txBox="1"/>
          <p:nvPr>
            <p:custDataLst>
              <p:tags r:id="rId1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You'll know an item has a focus if there was a border around it.</a:t>
            </a:r>
            <a:endParaRPr lang="en-US">
              <a:solidFill>
                <a:srgbClr val="FFFFFF"/>
              </a:solidFill>
              <a:latin typeface="Calibri"/>
            </a:endParaRPr>
          </a:p>
        </p:txBody>
      </p:sp>
      <p:sp>
        <p:nvSpPr>
          <p:cNvPr id="22" name="ExcelAccessKeys3_FINALIfyou00:00:53.8-00:01:06.1"/>
          <p:cNvSpPr txBox="1"/>
          <p:nvPr>
            <p:custDataLst>
              <p:tags r:id="rId1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If you need to switch tabs in a dialog box, press CTRL and the TAB key to go to the next tab.</a:t>
            </a:r>
            <a:endParaRPr lang="en-US">
              <a:solidFill>
                <a:srgbClr val="FFFFFF"/>
              </a:solidFill>
              <a:latin typeface="Calibri"/>
            </a:endParaRPr>
          </a:p>
        </p:txBody>
      </p:sp>
      <p:sp>
        <p:nvSpPr>
          <p:cNvPr id="23" name="ExcelAccessKeys3_FINALThenpress00:01:06.2-00:01:11.5"/>
          <p:cNvSpPr txBox="1"/>
          <p:nvPr>
            <p:custDataLst>
              <p:tags r:id="rId1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Then press TAB to change the focus to the item that you want.</a:t>
            </a:r>
            <a:endParaRPr lang="en-US">
              <a:solidFill>
                <a:srgbClr val="FFFFFF"/>
              </a:solidFill>
              <a:latin typeface="Calibri"/>
            </a:endParaRPr>
          </a:p>
        </p:txBody>
      </p:sp>
      <p:sp>
        <p:nvSpPr>
          <p:cNvPr id="24" name="ExcelAccessKeys3_FINALIfyou00:01:11.6-00:01:16.4"/>
          <p:cNvSpPr txBox="1"/>
          <p:nvPr>
            <p:custDataLst>
              <p:tags r:id="rId1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If you need to enter a value use the arrow keys to position the cursor,</a:t>
            </a:r>
            <a:endParaRPr lang="en-US">
              <a:solidFill>
                <a:srgbClr val="FFFFFF"/>
              </a:solidFill>
              <a:latin typeface="Calibri"/>
            </a:endParaRPr>
          </a:p>
        </p:txBody>
      </p:sp>
      <p:sp>
        <p:nvSpPr>
          <p:cNvPr id="25" name="ExcelAccessKeys3_FINALandthe00:01:16.5-00:01:21.6"/>
          <p:cNvSpPr txBox="1"/>
          <p:nvPr>
            <p:custDataLst>
              <p:tags r:id="rId1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and the keyboard to select DEL or type the text or numbers.</a:t>
            </a:r>
            <a:endParaRPr lang="en-US">
              <a:solidFill>
                <a:srgbClr val="FFFFFF"/>
              </a:solidFill>
              <a:latin typeface="Calibri"/>
            </a:endParaRPr>
          </a:p>
        </p:txBody>
      </p:sp>
      <p:sp>
        <p:nvSpPr>
          <p:cNvPr id="26" name="ExcelAccessKeys3_FINALIfa00:01:21.7-00:01:30.8"/>
          <p:cNvSpPr txBox="1"/>
          <p:nvPr>
            <p:custDataLst>
              <p:tags r:id="rId1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If a text box has Up and Down arrows like this one, you can enter a value with the the Up and Down Arrow keys.</a:t>
            </a:r>
            <a:endParaRPr lang="en-US">
              <a:solidFill>
                <a:srgbClr val="FFFFFF"/>
              </a:solidFill>
              <a:latin typeface="Calibri"/>
            </a:endParaRPr>
          </a:p>
        </p:txBody>
      </p:sp>
      <p:sp>
        <p:nvSpPr>
          <p:cNvPr id="27" name="ExcelAccessKeys3_FINALIfyou00:01:30.9-00:01:41.9"/>
          <p:cNvSpPr txBox="1"/>
          <p:nvPr>
            <p:custDataLst>
              <p:tags r:id="rId1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If you come across a list, [press SHIFT+TAB], press the Up and Down arrows to open the list, and locate an option,</a:t>
            </a:r>
            <a:endParaRPr lang="en-US">
              <a:solidFill>
                <a:srgbClr val="FFFFFF"/>
              </a:solidFill>
              <a:latin typeface="Calibri"/>
            </a:endParaRPr>
          </a:p>
        </p:txBody>
      </p:sp>
      <p:sp>
        <p:nvSpPr>
          <p:cNvPr id="28" name="ExcelAccessKeys3_FINALthenpress00:01:42.0-00:01:46.1"/>
          <p:cNvSpPr txBox="1"/>
          <p:nvPr>
            <p:custDataLst>
              <p:tags r:id="rId18"/>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then press Enter to select it.</a:t>
            </a:r>
            <a:endParaRPr lang="en-US">
              <a:solidFill>
                <a:srgbClr val="FFFFFF"/>
              </a:solidFill>
              <a:latin typeface="Calibri"/>
            </a:endParaRPr>
          </a:p>
        </p:txBody>
      </p:sp>
      <p:sp>
        <p:nvSpPr>
          <p:cNvPr id="29" name="ExcelAccessKeys3_FINALYoucan00:01:46.2-00:01:53.8"/>
          <p:cNvSpPr txBox="1"/>
          <p:nvPr>
            <p:custDataLst>
              <p:tags r:id="rId1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You can also type the first letter of the option to jump quickly to go to that part of the list.</a:t>
            </a:r>
            <a:endParaRPr lang="en-US">
              <a:solidFill>
                <a:srgbClr val="FFFFFF"/>
              </a:solidFill>
              <a:latin typeface="Calibri"/>
            </a:endParaRPr>
          </a:p>
        </p:txBody>
      </p:sp>
      <p:sp>
        <p:nvSpPr>
          <p:cNvPr id="30" name="ExcelAccessKeys3_FINALWhatabout00:01:53.9-00:01:55.4"/>
          <p:cNvSpPr txBox="1"/>
          <p:nvPr>
            <p:custDataLst>
              <p:tags r:id="rId20"/>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What about check boxes?</a:t>
            </a:r>
            <a:endParaRPr lang="en-US">
              <a:solidFill>
                <a:srgbClr val="FFFFFF"/>
              </a:solidFill>
              <a:latin typeface="Calibri"/>
            </a:endParaRPr>
          </a:p>
        </p:txBody>
      </p:sp>
      <p:sp>
        <p:nvSpPr>
          <p:cNvPr id="31" name="ExcelAccessKeys3_FINALIfyou00:01:55.5-00:02:03.8"/>
          <p:cNvSpPr txBox="1"/>
          <p:nvPr>
            <p:custDataLst>
              <p:tags r:id="rId2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If you come across a check box, press the Spacebar to select, or clear the option.</a:t>
            </a:r>
            <a:endParaRPr lang="en-US">
              <a:solidFill>
                <a:srgbClr val="FFFFFF"/>
              </a:solidFill>
              <a:latin typeface="Calibri"/>
            </a:endParaRPr>
          </a:p>
        </p:txBody>
      </p:sp>
      <p:sp>
        <p:nvSpPr>
          <p:cNvPr id="32" name="ExcelAccessKeys3_FINALAswith00:02:03.9-00:02:07.9"/>
          <p:cNvSpPr txBox="1"/>
          <p:nvPr>
            <p:custDataLst>
              <p:tags r:id="rId2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As with the Ribbon, you will find yourself using a combination of methods.</a:t>
            </a:r>
            <a:endParaRPr lang="en-US">
              <a:solidFill>
                <a:srgbClr val="FFFFFF"/>
              </a:solidFill>
              <a:latin typeface="Calibri"/>
            </a:endParaRPr>
          </a:p>
        </p:txBody>
      </p:sp>
      <p:sp>
        <p:nvSpPr>
          <p:cNvPr id="33" name="ExcelAccessKeys3_FINALForexample,00:02:08.0-00:02:19.1"/>
          <p:cNvSpPr txBox="1"/>
          <p:nvPr>
            <p:custDataLst>
              <p:tags r:id="rId2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For example, you can press ALT+O to select this item, then press the Arrow keys to enter a value.</a:t>
            </a:r>
            <a:endParaRPr lang="en-US">
              <a:solidFill>
                <a:srgbClr val="FFFFFF"/>
              </a:solidFill>
              <a:latin typeface="Calibri"/>
            </a:endParaRPr>
          </a:p>
        </p:txBody>
      </p:sp>
      <p:sp>
        <p:nvSpPr>
          <p:cNvPr id="34" name="ExcelAccessKeys3_FINALOkay,so00:02:19.2-00:02:23.6"/>
          <p:cNvSpPr txBox="1"/>
          <p:nvPr>
            <p:custDataLst>
              <p:tags r:id="rId2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Okay, so now that we’re all done with the settings in this dialog box, what do we do?</a:t>
            </a:r>
            <a:endParaRPr lang="en-US">
              <a:solidFill>
                <a:srgbClr val="FFFFFF"/>
              </a:solidFill>
              <a:latin typeface="Calibri"/>
            </a:endParaRPr>
          </a:p>
        </p:txBody>
      </p:sp>
      <p:sp>
        <p:nvSpPr>
          <p:cNvPr id="35" name="ExcelAccessKeys3_FINALLookat00:02:23.7-00:02:26.6"/>
          <p:cNvSpPr txBox="1"/>
          <p:nvPr>
            <p:custDataLst>
              <p:tags r:id="rId2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Look at the OK and Cancel buttons.</a:t>
            </a:r>
            <a:endParaRPr lang="en-US">
              <a:solidFill>
                <a:srgbClr val="FFFFFF"/>
              </a:solidFill>
              <a:latin typeface="Calibri"/>
            </a:endParaRPr>
          </a:p>
        </p:txBody>
      </p:sp>
      <p:sp>
        <p:nvSpPr>
          <p:cNvPr id="36" name="ExcelAccessKeys3_FINALIfthe00:02:26.7-00:02:28.7"/>
          <p:cNvSpPr txBox="1"/>
          <p:nvPr>
            <p:custDataLst>
              <p:tags r:id="rId2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If the OK button is highlighted with a blue border,</a:t>
            </a:r>
            <a:endParaRPr lang="en-US">
              <a:solidFill>
                <a:srgbClr val="FFFFFF"/>
              </a:solidFill>
              <a:latin typeface="Calibri"/>
            </a:endParaRPr>
          </a:p>
        </p:txBody>
      </p:sp>
      <p:sp>
        <p:nvSpPr>
          <p:cNvPr id="37" name="ExcelAccessKeys3_FINALyoucan00:02:28.8-00:02:32.9"/>
          <p:cNvSpPr txBox="1"/>
          <p:nvPr>
            <p:custDataLst>
              <p:tags r:id="rId2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you can press ENTER to accept your changes and close the dialog box.</a:t>
            </a:r>
            <a:endParaRPr lang="en-US">
              <a:solidFill>
                <a:srgbClr val="FFFFFF"/>
              </a:solidFill>
              <a:latin typeface="Calibri"/>
            </a:endParaRPr>
          </a:p>
        </p:txBody>
      </p:sp>
      <p:sp>
        <p:nvSpPr>
          <p:cNvPr id="38" name="ExcelAccessKeys3_FINALIfyou00:02:33.0-00:02:45.8"/>
          <p:cNvSpPr txBox="1"/>
          <p:nvPr>
            <p:custDataLst>
              <p:tags r:id="rId2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If you want to discard the changes, you can TAB to the Cancel button and press ENTER, or simply press ESC.</a:t>
            </a:r>
            <a:endParaRPr lang="en-US">
              <a:solidFill>
                <a:srgbClr val="FFFFFF"/>
              </a:solidFill>
              <a:latin typeface="Calibri"/>
            </a:endParaRPr>
          </a:p>
        </p:txBody>
      </p:sp>
      <p:sp>
        <p:nvSpPr>
          <p:cNvPr id="39" name="ExcelAccessKeys3_FINALHere'sanother00:02:45.9-00:02:49.1"/>
          <p:cNvSpPr txBox="1"/>
          <p:nvPr>
            <p:custDataLst>
              <p:tags r:id="rId29"/>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Here's another kind of dialog box that you'll run into.</a:t>
            </a:r>
            <a:endParaRPr lang="en-US">
              <a:solidFill>
                <a:srgbClr val="FFFFFF"/>
              </a:solidFill>
              <a:latin typeface="Calibri"/>
            </a:endParaRPr>
          </a:p>
        </p:txBody>
      </p:sp>
      <p:sp>
        <p:nvSpPr>
          <p:cNvPr id="40" name="ExcelAccessKeys3_FINALPressthe00:02:49.2-00:02:55.4"/>
          <p:cNvSpPr txBox="1"/>
          <p:nvPr>
            <p:custDataLst>
              <p:tags r:id="rId30"/>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Press the TAB key to change focus to the navigation pane,</a:t>
            </a:r>
            <a:endParaRPr lang="en-US">
              <a:solidFill>
                <a:srgbClr val="FFFFFF"/>
              </a:solidFill>
              <a:latin typeface="Calibri"/>
            </a:endParaRPr>
          </a:p>
        </p:txBody>
      </p:sp>
      <p:sp>
        <p:nvSpPr>
          <p:cNvPr id="41" name="ExcelAccessKeys3_FINALthenpress00:02:55.5-00:03:01.2"/>
          <p:cNvSpPr txBox="1"/>
          <p:nvPr>
            <p:custDataLst>
              <p:tags r:id="rId31"/>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then press the Up and Down arrows to select a section,</a:t>
            </a:r>
            <a:endParaRPr lang="en-US">
              <a:solidFill>
                <a:srgbClr val="FFFFFF"/>
              </a:solidFill>
              <a:latin typeface="Calibri"/>
            </a:endParaRPr>
          </a:p>
        </p:txBody>
      </p:sp>
      <p:sp>
        <p:nvSpPr>
          <p:cNvPr id="42" name="ExcelAccessKeys3_FINALandthen00:03:01.3-00:03:04.6"/>
          <p:cNvSpPr txBox="1"/>
          <p:nvPr>
            <p:custDataLst>
              <p:tags r:id="rId32"/>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and then TAB to the value that you want to change,</a:t>
            </a:r>
            <a:endParaRPr lang="en-US">
              <a:solidFill>
                <a:srgbClr val="FFFFFF"/>
              </a:solidFill>
              <a:latin typeface="Calibri"/>
            </a:endParaRPr>
          </a:p>
        </p:txBody>
      </p:sp>
      <p:sp>
        <p:nvSpPr>
          <p:cNvPr id="43" name="ExcelAccessKeys3_FINALpressENTER00:03:04.7-00:03:14.4"/>
          <p:cNvSpPr txBox="1"/>
          <p:nvPr>
            <p:custDataLst>
              <p:tags r:id="rId3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press ENTER to select an option, or use the Up and Down arrows to enter a value.</a:t>
            </a:r>
            <a:endParaRPr lang="en-US">
              <a:solidFill>
                <a:srgbClr val="FFFFFF"/>
              </a:solidFill>
              <a:latin typeface="Calibri"/>
            </a:endParaRPr>
          </a:p>
        </p:txBody>
      </p:sp>
      <p:sp>
        <p:nvSpPr>
          <p:cNvPr id="44" name="ExcelAccessKeys3_FINALNowyou00:03:14.5-00:03:19.9"/>
          <p:cNvSpPr txBox="1"/>
          <p:nvPr>
            <p:custDataLst>
              <p:tags r:id="rId3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Now you can do almost anything with the access keys, but is that all? Not quite.</a:t>
            </a:r>
            <a:endParaRPr lang="en-US">
              <a:solidFill>
                <a:srgbClr val="FFFFFF"/>
              </a:solidFill>
              <a:latin typeface="Calibri"/>
            </a:endParaRPr>
          </a:p>
        </p:txBody>
      </p:sp>
      <p:sp>
        <p:nvSpPr>
          <p:cNvPr id="45" name="ExcelAccessKeys3_FINALInthe00:03:20.0-00:03:25.8"/>
          <p:cNvSpPr txBox="1"/>
          <p:nvPr>
            <p:custDataLst>
              <p:tags r:id="rId3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In the next video we'll go through just a few last important tips for you using access keys.</a:t>
            </a:r>
            <a:endParaRPr lang="en-US">
              <a:solidFill>
                <a:srgbClr val="FFFFFF"/>
              </a:solidFill>
              <a:latin typeface="Calibri"/>
            </a:endParaRPr>
          </a:p>
        </p:txBody>
      </p:sp>
    </p:spTree>
    <p:extLst>
      <p:ext uri="{BB962C8B-B14F-4D97-AF65-F5344CB8AC3E}">
        <p14:creationId xmlns:p14="http://schemas.microsoft.com/office/powerpoint/2010/main" val="3934443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MediaBookmark" delay="0">
                        <p:tgtEl>
                          <p14:bmkTgt spid="4" bmkName="ExcelAccessKeys3_FINAL00:00:00.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00"/>
                                            <p:tgtEl>
                                              <p:spTgt spid="14"/>
                                            </p:tgtEl>
                                          </p:cBhvr>
                                        </p:animEffect>
                                      </p:childTnLst>
                                    </p:cTn>
                                  </p:par>
                                </p:childTnLst>
                              </p:cTn>
                            </p:par>
                          </p:childTnLst>
                        </p:cTn>
                      </p:par>
                    </p:childTnLst>
                  </p:cTn>
                  <p:nextCondLst>
                    <p:cond evt="onMediaBookmark" delay="0">
                      <p:tgtEl>
                        <p14:bmkTgt spid="4" bmkName="ExcelAccessKeys3_FINAL00:00:00.0"/>
                      </p:tgtEl>
                    </p:cond>
                  </p:nextCondLst>
                </p:seq>
                <p:seq concurrent="1" nextAc="seek">
                  <p:cTn id="22" restart="whenNotActive" fill="hold" evtFilter="cancelBubble" nodeType="interactiveSeq">
                    <p:stCondLst>
                      <p:cond evt="onMediaBookmark" delay="0">
                        <p:tgtEl>
                          <p14:bmkTgt spid="4" bmkName="ExcelAccessKeys3_FINAL00:00:04.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withEffect">
                                      <p:stCondLst>
                                        <p:cond delay="0"/>
                                      </p:stCondLst>
                                      <p:childTnLst>
                                        <p:animEffect transition="out" filter="fade">
                                          <p:cBhvr>
                                            <p:cTn id="26" dur="200"/>
                                            <p:tgtEl>
                                              <p:spTgt spid="14"/>
                                            </p:tgtEl>
                                          </p:cBhvr>
                                        </p:animEffect>
                                        <p:set>
                                          <p:cBhvr>
                                            <p:cTn id="27"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0:04.7"/>
                      </p:tgtEl>
                    </p:cond>
                  </p:nextCondLst>
                </p:seq>
                <p:seq concurrent="1" nextAc="seek">
                  <p:cTn id="28" restart="whenNotActive" fill="hold" evtFilter="cancelBubble" nodeType="interactiveSeq">
                    <p:stCondLst>
                      <p:cond evt="onMediaBookmark" delay="0">
                        <p:tgtEl>
                          <p14:bmkTgt spid="4" bmkName="ExcelAccessKeys3_FINAL00:00:04.8"/>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
                                            <p:tgtEl>
                                              <p:spTgt spid="15"/>
                                            </p:tgtEl>
                                          </p:cBhvr>
                                        </p:animEffect>
                                      </p:childTnLst>
                                    </p:cTn>
                                  </p:par>
                                </p:childTnLst>
                              </p:cTn>
                            </p:par>
                          </p:childTnLst>
                        </p:cTn>
                      </p:par>
                    </p:childTnLst>
                  </p:cTn>
                  <p:nextCondLst>
                    <p:cond evt="onMediaBookmark" delay="0">
                      <p:tgtEl>
                        <p14:bmkTgt spid="4" bmkName="ExcelAccessKeys3_FINAL00:00:04.8"/>
                      </p:tgtEl>
                    </p:cond>
                  </p:nextCondLst>
                </p:seq>
                <p:seq concurrent="1" nextAc="seek">
                  <p:cTn id="34" restart="whenNotActive" fill="hold" evtFilter="cancelBubble" nodeType="interactiveSeq">
                    <p:stCondLst>
                      <p:cond evt="onMediaBookmark" delay="0">
                        <p:tgtEl>
                          <p14:bmkTgt spid="4" bmkName="ExcelAccessKeys3_FINAL00:00:10.9"/>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withEffect">
                                      <p:stCondLst>
                                        <p:cond delay="0"/>
                                      </p:stCondLst>
                                      <p:childTnLst>
                                        <p:animEffect transition="out" filter="fade">
                                          <p:cBhvr>
                                            <p:cTn id="38" dur="200"/>
                                            <p:tgtEl>
                                              <p:spTgt spid="15"/>
                                            </p:tgtEl>
                                          </p:cBhvr>
                                        </p:animEffect>
                                        <p:set>
                                          <p:cBhvr>
                                            <p:cTn id="3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0:10.9"/>
                      </p:tgtEl>
                    </p:cond>
                  </p:nextCondLst>
                </p:seq>
                <p:seq concurrent="1" nextAc="seek">
                  <p:cTn id="40" restart="whenNotActive" fill="hold" evtFilter="cancelBubble" nodeType="interactiveSeq">
                    <p:stCondLst>
                      <p:cond evt="onMediaBookmark" delay="0">
                        <p:tgtEl>
                          <p14:bmkTgt spid="4" bmkName="ExcelAccessKeys3_FINAL00:00:11.0"/>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00"/>
                                            <p:tgtEl>
                                              <p:spTgt spid="16"/>
                                            </p:tgtEl>
                                          </p:cBhvr>
                                        </p:animEffect>
                                      </p:childTnLst>
                                    </p:cTn>
                                  </p:par>
                                </p:childTnLst>
                              </p:cTn>
                            </p:par>
                          </p:childTnLst>
                        </p:cTn>
                      </p:par>
                    </p:childTnLst>
                  </p:cTn>
                  <p:nextCondLst>
                    <p:cond evt="onMediaBookmark" delay="0">
                      <p:tgtEl>
                        <p14:bmkTgt spid="4" bmkName="ExcelAccessKeys3_FINAL00:00:11.0"/>
                      </p:tgtEl>
                    </p:cond>
                  </p:nextCondLst>
                </p:seq>
                <p:seq concurrent="1" nextAc="seek">
                  <p:cTn id="46" restart="whenNotActive" fill="hold" evtFilter="cancelBubble" nodeType="interactiveSeq">
                    <p:stCondLst>
                      <p:cond evt="onMediaBookmark" delay="0">
                        <p:tgtEl>
                          <p14:bmkTgt spid="4" bmkName="ExcelAccessKeys3_FINAL00:00:13.5"/>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withEffect">
                                      <p:stCondLst>
                                        <p:cond delay="0"/>
                                      </p:stCondLst>
                                      <p:childTnLst>
                                        <p:animEffect transition="out" filter="fade">
                                          <p:cBhvr>
                                            <p:cTn id="50" dur="200"/>
                                            <p:tgtEl>
                                              <p:spTgt spid="16"/>
                                            </p:tgtEl>
                                          </p:cBhvr>
                                        </p:animEffect>
                                        <p:set>
                                          <p:cBhvr>
                                            <p:cTn id="5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0:13.5"/>
                      </p:tgtEl>
                    </p:cond>
                  </p:nextCondLst>
                </p:seq>
                <p:seq concurrent="1" nextAc="seek">
                  <p:cTn id="52" restart="whenNotActive" fill="hold" evtFilter="cancelBubble" nodeType="interactiveSeq">
                    <p:stCondLst>
                      <p:cond evt="onMediaBookmark" delay="0">
                        <p:tgtEl>
                          <p14:bmkTgt spid="4" bmkName="ExcelAccessKeys3_FINAL00:00:13.6"/>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200"/>
                                            <p:tgtEl>
                                              <p:spTgt spid="17"/>
                                            </p:tgtEl>
                                          </p:cBhvr>
                                        </p:animEffect>
                                      </p:childTnLst>
                                    </p:cTn>
                                  </p:par>
                                </p:childTnLst>
                              </p:cTn>
                            </p:par>
                          </p:childTnLst>
                        </p:cTn>
                      </p:par>
                    </p:childTnLst>
                  </p:cTn>
                  <p:nextCondLst>
                    <p:cond evt="onMediaBookmark" delay="0">
                      <p:tgtEl>
                        <p14:bmkTgt spid="4" bmkName="ExcelAccessKeys3_FINAL00:00:13.6"/>
                      </p:tgtEl>
                    </p:cond>
                  </p:nextCondLst>
                </p:seq>
                <p:seq concurrent="1" nextAc="seek">
                  <p:cTn id="58" restart="whenNotActive" fill="hold" evtFilter="cancelBubble" nodeType="interactiveSeq">
                    <p:stCondLst>
                      <p:cond evt="onMediaBookmark" delay="0">
                        <p:tgtEl>
                          <p14:bmkTgt spid="4" bmkName="ExcelAccessKeys3_FINAL00:00:21.1"/>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withEffect">
                                      <p:stCondLst>
                                        <p:cond delay="0"/>
                                      </p:stCondLst>
                                      <p:childTnLst>
                                        <p:animEffect transition="out" filter="fade">
                                          <p:cBhvr>
                                            <p:cTn id="62" dur="200"/>
                                            <p:tgtEl>
                                              <p:spTgt spid="17"/>
                                            </p:tgtEl>
                                          </p:cBhvr>
                                        </p:animEffect>
                                        <p:set>
                                          <p:cBhvr>
                                            <p:cTn id="6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0:21.1"/>
                      </p:tgtEl>
                    </p:cond>
                  </p:nextCondLst>
                </p:seq>
                <p:seq concurrent="1" nextAc="seek">
                  <p:cTn id="64" restart="whenNotActive" fill="hold" evtFilter="cancelBubble" nodeType="interactiveSeq">
                    <p:stCondLst>
                      <p:cond evt="onMediaBookmark" delay="0">
                        <p:tgtEl>
                          <p14:bmkTgt spid="4" bmkName="ExcelAccessKeys3_FINAL00:00:21.2"/>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200"/>
                                            <p:tgtEl>
                                              <p:spTgt spid="18"/>
                                            </p:tgtEl>
                                          </p:cBhvr>
                                        </p:animEffect>
                                      </p:childTnLst>
                                    </p:cTn>
                                  </p:par>
                                </p:childTnLst>
                              </p:cTn>
                            </p:par>
                          </p:childTnLst>
                        </p:cTn>
                      </p:par>
                    </p:childTnLst>
                  </p:cTn>
                  <p:nextCondLst>
                    <p:cond evt="onMediaBookmark" delay="0">
                      <p:tgtEl>
                        <p14:bmkTgt spid="4" bmkName="ExcelAccessKeys3_FINAL00:00:21.2"/>
                      </p:tgtEl>
                    </p:cond>
                  </p:nextCondLst>
                </p:seq>
                <p:seq concurrent="1" nextAc="seek">
                  <p:cTn id="70" restart="whenNotActive" fill="hold" evtFilter="cancelBubble" nodeType="interactiveSeq">
                    <p:stCondLst>
                      <p:cond evt="onMediaBookmark" delay="0">
                        <p:tgtEl>
                          <p14:bmkTgt spid="4" bmkName="ExcelAccessKeys3_FINAL00:00:30.6"/>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withEffect">
                                      <p:stCondLst>
                                        <p:cond delay="0"/>
                                      </p:stCondLst>
                                      <p:childTnLst>
                                        <p:animEffect transition="out" filter="fade">
                                          <p:cBhvr>
                                            <p:cTn id="74" dur="200"/>
                                            <p:tgtEl>
                                              <p:spTgt spid="18"/>
                                            </p:tgtEl>
                                          </p:cBhvr>
                                        </p:animEffect>
                                        <p:set>
                                          <p:cBhvr>
                                            <p:cTn id="7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0:30.6"/>
                      </p:tgtEl>
                    </p:cond>
                  </p:nextCondLst>
                </p:seq>
                <p:seq concurrent="1" nextAc="seek">
                  <p:cTn id="76" restart="whenNotActive" fill="hold" evtFilter="cancelBubble" nodeType="interactiveSeq">
                    <p:stCondLst>
                      <p:cond evt="onMediaBookmark" delay="0">
                        <p:tgtEl>
                          <p14:bmkTgt spid="4" bmkName="ExcelAccessKeys3_FINAL00:00:30.7"/>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200"/>
                                            <p:tgtEl>
                                              <p:spTgt spid="19"/>
                                            </p:tgtEl>
                                          </p:cBhvr>
                                        </p:animEffect>
                                      </p:childTnLst>
                                    </p:cTn>
                                  </p:par>
                                </p:childTnLst>
                              </p:cTn>
                            </p:par>
                          </p:childTnLst>
                        </p:cTn>
                      </p:par>
                    </p:childTnLst>
                  </p:cTn>
                  <p:nextCondLst>
                    <p:cond evt="onMediaBookmark" delay="0">
                      <p:tgtEl>
                        <p14:bmkTgt spid="4" bmkName="ExcelAccessKeys3_FINAL00:00:30.7"/>
                      </p:tgtEl>
                    </p:cond>
                  </p:nextCondLst>
                </p:seq>
                <p:seq concurrent="1" nextAc="seek">
                  <p:cTn id="82" restart="whenNotActive" fill="hold" evtFilter="cancelBubble" nodeType="interactiveSeq">
                    <p:stCondLst>
                      <p:cond evt="onMediaBookmark" delay="0">
                        <p:tgtEl>
                          <p14:bmkTgt spid="4" bmkName="ExcelAccessKeys3_FINAL00:00:35.7"/>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withEffect">
                                      <p:stCondLst>
                                        <p:cond delay="0"/>
                                      </p:stCondLst>
                                      <p:childTnLst>
                                        <p:animEffect transition="out" filter="fade">
                                          <p:cBhvr>
                                            <p:cTn id="86" dur="200"/>
                                            <p:tgtEl>
                                              <p:spTgt spid="19"/>
                                            </p:tgtEl>
                                          </p:cBhvr>
                                        </p:animEffect>
                                        <p:set>
                                          <p:cBhvr>
                                            <p:cTn id="8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0:35.7"/>
                      </p:tgtEl>
                    </p:cond>
                  </p:nextCondLst>
                </p:seq>
                <p:seq concurrent="1" nextAc="seek">
                  <p:cTn id="88" restart="whenNotActive" fill="hold" evtFilter="cancelBubble" nodeType="interactiveSeq">
                    <p:stCondLst>
                      <p:cond evt="onMediaBookmark" delay="0">
                        <p:tgtEl>
                          <p14:bmkTgt spid="4" bmkName="ExcelAccessKeys3_FINAL00:00:35.8"/>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with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200"/>
                                            <p:tgtEl>
                                              <p:spTgt spid="20"/>
                                            </p:tgtEl>
                                          </p:cBhvr>
                                        </p:animEffect>
                                      </p:childTnLst>
                                    </p:cTn>
                                  </p:par>
                                </p:childTnLst>
                              </p:cTn>
                            </p:par>
                          </p:childTnLst>
                        </p:cTn>
                      </p:par>
                    </p:childTnLst>
                  </p:cTn>
                  <p:nextCondLst>
                    <p:cond evt="onMediaBookmark" delay="0">
                      <p:tgtEl>
                        <p14:bmkTgt spid="4" bmkName="ExcelAccessKeys3_FINAL00:00:35.8"/>
                      </p:tgtEl>
                    </p:cond>
                  </p:nextCondLst>
                </p:seq>
                <p:seq concurrent="1" nextAc="seek">
                  <p:cTn id="94" restart="whenNotActive" fill="hold" evtFilter="cancelBubble" nodeType="interactiveSeq">
                    <p:stCondLst>
                      <p:cond evt="onMediaBookmark" delay="0">
                        <p:tgtEl>
                          <p14:bmkTgt spid="4" bmkName="ExcelAccessKeys3_FINAL00:00:49.5"/>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withEffect">
                                      <p:stCondLst>
                                        <p:cond delay="0"/>
                                      </p:stCondLst>
                                      <p:childTnLst>
                                        <p:animEffect transition="out" filter="fade">
                                          <p:cBhvr>
                                            <p:cTn id="98" dur="200"/>
                                            <p:tgtEl>
                                              <p:spTgt spid="20"/>
                                            </p:tgtEl>
                                          </p:cBhvr>
                                        </p:animEffect>
                                        <p:set>
                                          <p:cBhvr>
                                            <p:cTn id="9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0:49.5"/>
                      </p:tgtEl>
                    </p:cond>
                  </p:nextCondLst>
                </p:seq>
                <p:seq concurrent="1" nextAc="seek">
                  <p:cTn id="100" restart="whenNotActive" fill="hold" evtFilter="cancelBubble" nodeType="interactiveSeq">
                    <p:stCondLst>
                      <p:cond evt="onMediaBookmark" delay="0">
                        <p:tgtEl>
                          <p14:bmkTgt spid="4" bmkName="ExcelAccessKeys3_FINAL00:00:49.6"/>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with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fade">
                                          <p:cBhvr>
                                            <p:cTn id="105" dur="200"/>
                                            <p:tgtEl>
                                              <p:spTgt spid="21"/>
                                            </p:tgtEl>
                                          </p:cBhvr>
                                        </p:animEffect>
                                      </p:childTnLst>
                                    </p:cTn>
                                  </p:par>
                                </p:childTnLst>
                              </p:cTn>
                            </p:par>
                          </p:childTnLst>
                        </p:cTn>
                      </p:par>
                    </p:childTnLst>
                  </p:cTn>
                  <p:nextCondLst>
                    <p:cond evt="onMediaBookmark" delay="0">
                      <p:tgtEl>
                        <p14:bmkTgt spid="4" bmkName="ExcelAccessKeys3_FINAL00:00:49.6"/>
                      </p:tgtEl>
                    </p:cond>
                  </p:nextCondLst>
                </p:seq>
                <p:seq concurrent="1" nextAc="seek">
                  <p:cTn id="106" restart="whenNotActive" fill="hold" evtFilter="cancelBubble" nodeType="interactiveSeq">
                    <p:stCondLst>
                      <p:cond evt="onMediaBookmark" delay="0">
                        <p:tgtEl>
                          <p14:bmkTgt spid="4" bmkName="ExcelAccessKeys3_FINAL00:00:53.7"/>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withEffect">
                                      <p:stCondLst>
                                        <p:cond delay="0"/>
                                      </p:stCondLst>
                                      <p:childTnLst>
                                        <p:animEffect transition="out" filter="fade">
                                          <p:cBhvr>
                                            <p:cTn id="110" dur="200"/>
                                            <p:tgtEl>
                                              <p:spTgt spid="21"/>
                                            </p:tgtEl>
                                          </p:cBhvr>
                                        </p:animEffect>
                                        <p:set>
                                          <p:cBhvr>
                                            <p:cTn id="11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0:53.7"/>
                      </p:tgtEl>
                    </p:cond>
                  </p:nextCondLst>
                </p:seq>
                <p:seq concurrent="1" nextAc="seek">
                  <p:cTn id="112" restart="whenNotActive" fill="hold" evtFilter="cancelBubble" nodeType="interactiveSeq">
                    <p:stCondLst>
                      <p:cond evt="onMediaBookmark" delay="0">
                        <p:tgtEl>
                          <p14:bmkTgt spid="4" bmkName="ExcelAccessKeys3_FINAL00:00:53.8"/>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with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fade">
                                          <p:cBhvr>
                                            <p:cTn id="117" dur="200"/>
                                            <p:tgtEl>
                                              <p:spTgt spid="22"/>
                                            </p:tgtEl>
                                          </p:cBhvr>
                                        </p:animEffect>
                                      </p:childTnLst>
                                    </p:cTn>
                                  </p:par>
                                </p:childTnLst>
                              </p:cTn>
                            </p:par>
                          </p:childTnLst>
                        </p:cTn>
                      </p:par>
                    </p:childTnLst>
                  </p:cTn>
                  <p:nextCondLst>
                    <p:cond evt="onMediaBookmark" delay="0">
                      <p:tgtEl>
                        <p14:bmkTgt spid="4" bmkName="ExcelAccessKeys3_FINAL00:00:53.8"/>
                      </p:tgtEl>
                    </p:cond>
                  </p:nextCondLst>
                </p:seq>
                <p:seq concurrent="1" nextAc="seek">
                  <p:cTn id="118" restart="whenNotActive" fill="hold" evtFilter="cancelBubble" nodeType="interactiveSeq">
                    <p:stCondLst>
                      <p:cond evt="onMediaBookmark" delay="0">
                        <p:tgtEl>
                          <p14:bmkTgt spid="4" bmkName="ExcelAccessKeys3_FINAL00:01:06.1"/>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withEffect">
                                      <p:stCondLst>
                                        <p:cond delay="0"/>
                                      </p:stCondLst>
                                      <p:childTnLst>
                                        <p:animEffect transition="out" filter="fade">
                                          <p:cBhvr>
                                            <p:cTn id="122" dur="200"/>
                                            <p:tgtEl>
                                              <p:spTgt spid="22"/>
                                            </p:tgtEl>
                                          </p:cBhvr>
                                        </p:animEffect>
                                        <p:set>
                                          <p:cBhvr>
                                            <p:cTn id="12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1:06.1"/>
                      </p:tgtEl>
                    </p:cond>
                  </p:nextCondLst>
                </p:seq>
                <p:seq concurrent="1" nextAc="seek">
                  <p:cTn id="124" restart="whenNotActive" fill="hold" evtFilter="cancelBubble" nodeType="interactiveSeq">
                    <p:stCondLst>
                      <p:cond evt="onMediaBookmark" delay="0">
                        <p:tgtEl>
                          <p14:bmkTgt spid="4" bmkName="ExcelAccessKeys3_FINAL00:01:06.2"/>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withEffect">
                                      <p:stCondLst>
                                        <p:cond delay="0"/>
                                      </p:stCondLst>
                                      <p:childTnLst>
                                        <p:set>
                                          <p:cBhvr>
                                            <p:cTn id="128" dur="1" fill="hold">
                                              <p:stCondLst>
                                                <p:cond delay="0"/>
                                              </p:stCondLst>
                                            </p:cTn>
                                            <p:tgtEl>
                                              <p:spTgt spid="23"/>
                                            </p:tgtEl>
                                            <p:attrNameLst>
                                              <p:attrName>style.visibility</p:attrName>
                                            </p:attrNameLst>
                                          </p:cBhvr>
                                          <p:to>
                                            <p:strVal val="visible"/>
                                          </p:to>
                                        </p:set>
                                        <p:animEffect transition="in" filter="fade">
                                          <p:cBhvr>
                                            <p:cTn id="129" dur="200"/>
                                            <p:tgtEl>
                                              <p:spTgt spid="23"/>
                                            </p:tgtEl>
                                          </p:cBhvr>
                                        </p:animEffect>
                                      </p:childTnLst>
                                    </p:cTn>
                                  </p:par>
                                </p:childTnLst>
                              </p:cTn>
                            </p:par>
                          </p:childTnLst>
                        </p:cTn>
                      </p:par>
                    </p:childTnLst>
                  </p:cTn>
                  <p:nextCondLst>
                    <p:cond evt="onMediaBookmark" delay="0">
                      <p:tgtEl>
                        <p14:bmkTgt spid="4" bmkName="ExcelAccessKeys3_FINAL00:01:06.2"/>
                      </p:tgtEl>
                    </p:cond>
                  </p:nextCondLst>
                </p:seq>
                <p:seq concurrent="1" nextAc="seek">
                  <p:cTn id="130" restart="whenNotActive" fill="hold" evtFilter="cancelBubble" nodeType="interactiveSeq">
                    <p:stCondLst>
                      <p:cond evt="onMediaBookmark" delay="0">
                        <p:tgtEl>
                          <p14:bmkTgt spid="4" bmkName="ExcelAccessKeys3_FINAL00:01:11.5"/>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withEffect">
                                      <p:stCondLst>
                                        <p:cond delay="0"/>
                                      </p:stCondLst>
                                      <p:childTnLst>
                                        <p:animEffect transition="out" filter="fade">
                                          <p:cBhvr>
                                            <p:cTn id="134" dur="200"/>
                                            <p:tgtEl>
                                              <p:spTgt spid="23"/>
                                            </p:tgtEl>
                                          </p:cBhvr>
                                        </p:animEffect>
                                        <p:set>
                                          <p:cBhvr>
                                            <p:cTn id="135"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1:11.5"/>
                      </p:tgtEl>
                    </p:cond>
                  </p:nextCondLst>
                </p:seq>
                <p:seq concurrent="1" nextAc="seek">
                  <p:cTn id="136" restart="whenNotActive" fill="hold" evtFilter="cancelBubble" nodeType="interactiveSeq">
                    <p:stCondLst>
                      <p:cond evt="onMediaBookmark" delay="0">
                        <p:tgtEl>
                          <p14:bmkTgt spid="4" bmkName="ExcelAccessKeys3_FINAL00:01:11.6"/>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withEffect">
                                      <p:stCondLst>
                                        <p:cond delay="0"/>
                                      </p:stCondLst>
                                      <p:childTnLst>
                                        <p:set>
                                          <p:cBhvr>
                                            <p:cTn id="140" dur="1" fill="hold">
                                              <p:stCondLst>
                                                <p:cond delay="0"/>
                                              </p:stCondLst>
                                            </p:cTn>
                                            <p:tgtEl>
                                              <p:spTgt spid="24"/>
                                            </p:tgtEl>
                                            <p:attrNameLst>
                                              <p:attrName>style.visibility</p:attrName>
                                            </p:attrNameLst>
                                          </p:cBhvr>
                                          <p:to>
                                            <p:strVal val="visible"/>
                                          </p:to>
                                        </p:set>
                                        <p:animEffect transition="in" filter="fade">
                                          <p:cBhvr>
                                            <p:cTn id="141" dur="200"/>
                                            <p:tgtEl>
                                              <p:spTgt spid="24"/>
                                            </p:tgtEl>
                                          </p:cBhvr>
                                        </p:animEffect>
                                      </p:childTnLst>
                                    </p:cTn>
                                  </p:par>
                                </p:childTnLst>
                              </p:cTn>
                            </p:par>
                          </p:childTnLst>
                        </p:cTn>
                      </p:par>
                    </p:childTnLst>
                  </p:cTn>
                  <p:nextCondLst>
                    <p:cond evt="onMediaBookmark" delay="0">
                      <p:tgtEl>
                        <p14:bmkTgt spid="4" bmkName="ExcelAccessKeys3_FINAL00:01:11.6"/>
                      </p:tgtEl>
                    </p:cond>
                  </p:nextCondLst>
                </p:seq>
                <p:seq concurrent="1" nextAc="seek">
                  <p:cTn id="142" restart="whenNotActive" fill="hold" evtFilter="cancelBubble" nodeType="interactiveSeq">
                    <p:stCondLst>
                      <p:cond evt="onMediaBookmark" delay="0">
                        <p:tgtEl>
                          <p14:bmkTgt spid="4" bmkName="ExcelAccessKeys3_FINAL00:01:16.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withEffect">
                                      <p:stCondLst>
                                        <p:cond delay="0"/>
                                      </p:stCondLst>
                                      <p:childTnLst>
                                        <p:animEffect transition="out" filter="fade">
                                          <p:cBhvr>
                                            <p:cTn id="146" dur="200"/>
                                            <p:tgtEl>
                                              <p:spTgt spid="24"/>
                                            </p:tgtEl>
                                          </p:cBhvr>
                                        </p:animEffect>
                                        <p:set>
                                          <p:cBhvr>
                                            <p:cTn id="147"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1:16.4"/>
                      </p:tgtEl>
                    </p:cond>
                  </p:nextCondLst>
                </p:seq>
                <p:seq concurrent="1" nextAc="seek">
                  <p:cTn id="148" restart="whenNotActive" fill="hold" evtFilter="cancelBubble" nodeType="interactiveSeq">
                    <p:stCondLst>
                      <p:cond evt="onMediaBookmark" delay="0">
                        <p:tgtEl>
                          <p14:bmkTgt spid="4" bmkName="ExcelAccessKeys3_FINAL00:01:16.5"/>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withEffect">
                                      <p:stCondLst>
                                        <p:cond delay="0"/>
                                      </p:stCondLst>
                                      <p:childTnLst>
                                        <p:set>
                                          <p:cBhvr>
                                            <p:cTn id="152" dur="1" fill="hold">
                                              <p:stCondLst>
                                                <p:cond delay="0"/>
                                              </p:stCondLst>
                                            </p:cTn>
                                            <p:tgtEl>
                                              <p:spTgt spid="25"/>
                                            </p:tgtEl>
                                            <p:attrNameLst>
                                              <p:attrName>style.visibility</p:attrName>
                                            </p:attrNameLst>
                                          </p:cBhvr>
                                          <p:to>
                                            <p:strVal val="visible"/>
                                          </p:to>
                                        </p:set>
                                        <p:animEffect transition="in" filter="fade">
                                          <p:cBhvr>
                                            <p:cTn id="153" dur="200"/>
                                            <p:tgtEl>
                                              <p:spTgt spid="25"/>
                                            </p:tgtEl>
                                          </p:cBhvr>
                                        </p:animEffect>
                                      </p:childTnLst>
                                    </p:cTn>
                                  </p:par>
                                </p:childTnLst>
                              </p:cTn>
                            </p:par>
                          </p:childTnLst>
                        </p:cTn>
                      </p:par>
                    </p:childTnLst>
                  </p:cTn>
                  <p:nextCondLst>
                    <p:cond evt="onMediaBookmark" delay="0">
                      <p:tgtEl>
                        <p14:bmkTgt spid="4" bmkName="ExcelAccessKeys3_FINAL00:01:16.5"/>
                      </p:tgtEl>
                    </p:cond>
                  </p:nextCondLst>
                </p:seq>
                <p:seq concurrent="1" nextAc="seek">
                  <p:cTn id="154" restart="whenNotActive" fill="hold" evtFilter="cancelBubble" nodeType="interactiveSeq">
                    <p:stCondLst>
                      <p:cond evt="onMediaBookmark" delay="0">
                        <p:tgtEl>
                          <p14:bmkTgt spid="4" bmkName="ExcelAccessKeys3_FINAL00:01:21.6"/>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withEffect">
                                      <p:stCondLst>
                                        <p:cond delay="0"/>
                                      </p:stCondLst>
                                      <p:childTnLst>
                                        <p:animEffect transition="out" filter="fade">
                                          <p:cBhvr>
                                            <p:cTn id="158" dur="200"/>
                                            <p:tgtEl>
                                              <p:spTgt spid="25"/>
                                            </p:tgtEl>
                                          </p:cBhvr>
                                        </p:animEffect>
                                        <p:set>
                                          <p:cBhvr>
                                            <p:cTn id="159"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1:21.6"/>
                      </p:tgtEl>
                    </p:cond>
                  </p:nextCondLst>
                </p:seq>
                <p:seq concurrent="1" nextAc="seek">
                  <p:cTn id="160" restart="whenNotActive" fill="hold" evtFilter="cancelBubble" nodeType="interactiveSeq">
                    <p:stCondLst>
                      <p:cond evt="onMediaBookmark" delay="0">
                        <p:tgtEl>
                          <p14:bmkTgt spid="4" bmkName="ExcelAccessKeys3_FINAL00:01:21.7"/>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withEffect">
                                      <p:stCondLst>
                                        <p:cond delay="0"/>
                                      </p:stCondLst>
                                      <p:childTnLst>
                                        <p:set>
                                          <p:cBhvr>
                                            <p:cTn id="164" dur="1" fill="hold">
                                              <p:stCondLst>
                                                <p:cond delay="0"/>
                                              </p:stCondLst>
                                            </p:cTn>
                                            <p:tgtEl>
                                              <p:spTgt spid="26"/>
                                            </p:tgtEl>
                                            <p:attrNameLst>
                                              <p:attrName>style.visibility</p:attrName>
                                            </p:attrNameLst>
                                          </p:cBhvr>
                                          <p:to>
                                            <p:strVal val="visible"/>
                                          </p:to>
                                        </p:set>
                                        <p:animEffect transition="in" filter="fade">
                                          <p:cBhvr>
                                            <p:cTn id="165" dur="200"/>
                                            <p:tgtEl>
                                              <p:spTgt spid="26"/>
                                            </p:tgtEl>
                                          </p:cBhvr>
                                        </p:animEffect>
                                      </p:childTnLst>
                                    </p:cTn>
                                  </p:par>
                                </p:childTnLst>
                              </p:cTn>
                            </p:par>
                          </p:childTnLst>
                        </p:cTn>
                      </p:par>
                    </p:childTnLst>
                  </p:cTn>
                  <p:nextCondLst>
                    <p:cond evt="onMediaBookmark" delay="0">
                      <p:tgtEl>
                        <p14:bmkTgt spid="4" bmkName="ExcelAccessKeys3_FINAL00:01:21.7"/>
                      </p:tgtEl>
                    </p:cond>
                  </p:nextCondLst>
                </p:seq>
                <p:seq concurrent="1" nextAc="seek">
                  <p:cTn id="166" restart="whenNotActive" fill="hold" evtFilter="cancelBubble" nodeType="interactiveSeq">
                    <p:stCondLst>
                      <p:cond evt="onMediaBookmark" delay="0">
                        <p:tgtEl>
                          <p14:bmkTgt spid="4" bmkName="ExcelAccessKeys3_FINAL00:01:30.8"/>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withEffect">
                                      <p:stCondLst>
                                        <p:cond delay="0"/>
                                      </p:stCondLst>
                                      <p:childTnLst>
                                        <p:animEffect transition="out" filter="fade">
                                          <p:cBhvr>
                                            <p:cTn id="170" dur="200"/>
                                            <p:tgtEl>
                                              <p:spTgt spid="26"/>
                                            </p:tgtEl>
                                          </p:cBhvr>
                                        </p:animEffect>
                                        <p:set>
                                          <p:cBhvr>
                                            <p:cTn id="171"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1:30.8"/>
                      </p:tgtEl>
                    </p:cond>
                  </p:nextCondLst>
                </p:seq>
                <p:seq concurrent="1" nextAc="seek">
                  <p:cTn id="172" restart="whenNotActive" fill="hold" evtFilter="cancelBubble" nodeType="interactiveSeq">
                    <p:stCondLst>
                      <p:cond evt="onMediaBookmark" delay="0">
                        <p:tgtEl>
                          <p14:bmkTgt spid="4" bmkName="ExcelAccessKeys3_FINAL00:01:30.9"/>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withEffect">
                                      <p:stCondLst>
                                        <p:cond delay="0"/>
                                      </p:stCondLst>
                                      <p:childTnLst>
                                        <p:set>
                                          <p:cBhvr>
                                            <p:cTn id="176" dur="1" fill="hold">
                                              <p:stCondLst>
                                                <p:cond delay="0"/>
                                              </p:stCondLst>
                                            </p:cTn>
                                            <p:tgtEl>
                                              <p:spTgt spid="27"/>
                                            </p:tgtEl>
                                            <p:attrNameLst>
                                              <p:attrName>style.visibility</p:attrName>
                                            </p:attrNameLst>
                                          </p:cBhvr>
                                          <p:to>
                                            <p:strVal val="visible"/>
                                          </p:to>
                                        </p:set>
                                        <p:animEffect transition="in" filter="fade">
                                          <p:cBhvr>
                                            <p:cTn id="177" dur="200"/>
                                            <p:tgtEl>
                                              <p:spTgt spid="27"/>
                                            </p:tgtEl>
                                          </p:cBhvr>
                                        </p:animEffect>
                                      </p:childTnLst>
                                    </p:cTn>
                                  </p:par>
                                </p:childTnLst>
                              </p:cTn>
                            </p:par>
                          </p:childTnLst>
                        </p:cTn>
                      </p:par>
                    </p:childTnLst>
                  </p:cTn>
                  <p:nextCondLst>
                    <p:cond evt="onMediaBookmark" delay="0">
                      <p:tgtEl>
                        <p14:bmkTgt spid="4" bmkName="ExcelAccessKeys3_FINAL00:01:30.9"/>
                      </p:tgtEl>
                    </p:cond>
                  </p:nextCondLst>
                </p:seq>
                <p:seq concurrent="1" nextAc="seek">
                  <p:cTn id="178" restart="whenNotActive" fill="hold" evtFilter="cancelBubble" nodeType="interactiveSeq">
                    <p:stCondLst>
                      <p:cond evt="onMediaBookmark" delay="0">
                        <p:tgtEl>
                          <p14:bmkTgt spid="4" bmkName="ExcelAccessKeys3_FINAL00:01:41.9"/>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withEffect">
                                      <p:stCondLst>
                                        <p:cond delay="0"/>
                                      </p:stCondLst>
                                      <p:childTnLst>
                                        <p:animEffect transition="out" filter="fade">
                                          <p:cBhvr>
                                            <p:cTn id="182" dur="200"/>
                                            <p:tgtEl>
                                              <p:spTgt spid="27"/>
                                            </p:tgtEl>
                                          </p:cBhvr>
                                        </p:animEffect>
                                        <p:set>
                                          <p:cBhvr>
                                            <p:cTn id="183"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1:41.9"/>
                      </p:tgtEl>
                    </p:cond>
                  </p:nextCondLst>
                </p:seq>
                <p:seq concurrent="1" nextAc="seek">
                  <p:cTn id="184" restart="whenNotActive" fill="hold" evtFilter="cancelBubble" nodeType="interactiveSeq">
                    <p:stCondLst>
                      <p:cond evt="onMediaBookmark" delay="0">
                        <p:tgtEl>
                          <p14:bmkTgt spid="4" bmkName="ExcelAccessKeys3_FINAL00:01:42.0"/>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withEffect">
                                      <p:stCondLst>
                                        <p:cond delay="0"/>
                                      </p:stCondLst>
                                      <p:childTnLst>
                                        <p:set>
                                          <p:cBhvr>
                                            <p:cTn id="188" dur="1" fill="hold">
                                              <p:stCondLst>
                                                <p:cond delay="0"/>
                                              </p:stCondLst>
                                            </p:cTn>
                                            <p:tgtEl>
                                              <p:spTgt spid="28"/>
                                            </p:tgtEl>
                                            <p:attrNameLst>
                                              <p:attrName>style.visibility</p:attrName>
                                            </p:attrNameLst>
                                          </p:cBhvr>
                                          <p:to>
                                            <p:strVal val="visible"/>
                                          </p:to>
                                        </p:set>
                                        <p:animEffect transition="in" filter="fade">
                                          <p:cBhvr>
                                            <p:cTn id="189" dur="200"/>
                                            <p:tgtEl>
                                              <p:spTgt spid="28"/>
                                            </p:tgtEl>
                                          </p:cBhvr>
                                        </p:animEffect>
                                      </p:childTnLst>
                                    </p:cTn>
                                  </p:par>
                                </p:childTnLst>
                              </p:cTn>
                            </p:par>
                          </p:childTnLst>
                        </p:cTn>
                      </p:par>
                    </p:childTnLst>
                  </p:cTn>
                  <p:nextCondLst>
                    <p:cond evt="onMediaBookmark" delay="0">
                      <p:tgtEl>
                        <p14:bmkTgt spid="4" bmkName="ExcelAccessKeys3_FINAL00:01:42.0"/>
                      </p:tgtEl>
                    </p:cond>
                  </p:nextCondLst>
                </p:seq>
                <p:seq concurrent="1" nextAc="seek">
                  <p:cTn id="190" restart="whenNotActive" fill="hold" evtFilter="cancelBubble" nodeType="interactiveSeq">
                    <p:stCondLst>
                      <p:cond evt="onMediaBookmark" delay="0">
                        <p:tgtEl>
                          <p14:bmkTgt spid="4" bmkName="ExcelAccessKeys3_FINAL00:01:46.1"/>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withEffect">
                                      <p:stCondLst>
                                        <p:cond delay="0"/>
                                      </p:stCondLst>
                                      <p:childTnLst>
                                        <p:animEffect transition="out" filter="fade">
                                          <p:cBhvr>
                                            <p:cTn id="194" dur="200"/>
                                            <p:tgtEl>
                                              <p:spTgt spid="28"/>
                                            </p:tgtEl>
                                          </p:cBhvr>
                                        </p:animEffect>
                                        <p:set>
                                          <p:cBhvr>
                                            <p:cTn id="195"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1:46.1"/>
                      </p:tgtEl>
                    </p:cond>
                  </p:nextCondLst>
                </p:seq>
                <p:seq concurrent="1" nextAc="seek">
                  <p:cTn id="196" restart="whenNotActive" fill="hold" evtFilter="cancelBubble" nodeType="interactiveSeq">
                    <p:stCondLst>
                      <p:cond evt="onMediaBookmark" delay="0">
                        <p:tgtEl>
                          <p14:bmkTgt spid="4" bmkName="ExcelAccessKeys3_FINAL00:01:46.2"/>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withEffect">
                                      <p:stCondLst>
                                        <p:cond delay="0"/>
                                      </p:stCondLst>
                                      <p:childTnLst>
                                        <p:set>
                                          <p:cBhvr>
                                            <p:cTn id="200" dur="1" fill="hold">
                                              <p:stCondLst>
                                                <p:cond delay="0"/>
                                              </p:stCondLst>
                                            </p:cTn>
                                            <p:tgtEl>
                                              <p:spTgt spid="29"/>
                                            </p:tgtEl>
                                            <p:attrNameLst>
                                              <p:attrName>style.visibility</p:attrName>
                                            </p:attrNameLst>
                                          </p:cBhvr>
                                          <p:to>
                                            <p:strVal val="visible"/>
                                          </p:to>
                                        </p:set>
                                        <p:animEffect transition="in" filter="fade">
                                          <p:cBhvr>
                                            <p:cTn id="201" dur="200"/>
                                            <p:tgtEl>
                                              <p:spTgt spid="29"/>
                                            </p:tgtEl>
                                          </p:cBhvr>
                                        </p:animEffect>
                                      </p:childTnLst>
                                    </p:cTn>
                                  </p:par>
                                </p:childTnLst>
                              </p:cTn>
                            </p:par>
                          </p:childTnLst>
                        </p:cTn>
                      </p:par>
                    </p:childTnLst>
                  </p:cTn>
                  <p:nextCondLst>
                    <p:cond evt="onMediaBookmark" delay="0">
                      <p:tgtEl>
                        <p14:bmkTgt spid="4" bmkName="ExcelAccessKeys3_FINAL00:01:46.2"/>
                      </p:tgtEl>
                    </p:cond>
                  </p:nextCondLst>
                </p:seq>
                <p:seq concurrent="1" nextAc="seek">
                  <p:cTn id="202" restart="whenNotActive" fill="hold" evtFilter="cancelBubble" nodeType="interactiveSeq">
                    <p:stCondLst>
                      <p:cond evt="onMediaBookmark" delay="0">
                        <p:tgtEl>
                          <p14:bmkTgt spid="4" bmkName="ExcelAccessKeys3_FINAL00:01:53.8"/>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withEffect">
                                      <p:stCondLst>
                                        <p:cond delay="0"/>
                                      </p:stCondLst>
                                      <p:childTnLst>
                                        <p:animEffect transition="out" filter="fade">
                                          <p:cBhvr>
                                            <p:cTn id="206" dur="200"/>
                                            <p:tgtEl>
                                              <p:spTgt spid="29"/>
                                            </p:tgtEl>
                                          </p:cBhvr>
                                        </p:animEffect>
                                        <p:set>
                                          <p:cBhvr>
                                            <p:cTn id="207"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1:53.8"/>
                      </p:tgtEl>
                    </p:cond>
                  </p:nextCondLst>
                </p:seq>
                <p:seq concurrent="1" nextAc="seek">
                  <p:cTn id="208" restart="whenNotActive" fill="hold" evtFilter="cancelBubble" nodeType="interactiveSeq">
                    <p:stCondLst>
                      <p:cond evt="onMediaBookmark" delay="0">
                        <p:tgtEl>
                          <p14:bmkTgt spid="4" bmkName="ExcelAccessKeys3_FINAL00:01:53.9"/>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withEffect">
                                      <p:stCondLst>
                                        <p:cond delay="0"/>
                                      </p:stCondLst>
                                      <p:childTnLst>
                                        <p:set>
                                          <p:cBhvr>
                                            <p:cTn id="212" dur="1" fill="hold">
                                              <p:stCondLst>
                                                <p:cond delay="0"/>
                                              </p:stCondLst>
                                            </p:cTn>
                                            <p:tgtEl>
                                              <p:spTgt spid="30"/>
                                            </p:tgtEl>
                                            <p:attrNameLst>
                                              <p:attrName>style.visibility</p:attrName>
                                            </p:attrNameLst>
                                          </p:cBhvr>
                                          <p:to>
                                            <p:strVal val="visible"/>
                                          </p:to>
                                        </p:set>
                                        <p:animEffect transition="in" filter="fade">
                                          <p:cBhvr>
                                            <p:cTn id="213" dur="200"/>
                                            <p:tgtEl>
                                              <p:spTgt spid="30"/>
                                            </p:tgtEl>
                                          </p:cBhvr>
                                        </p:animEffect>
                                      </p:childTnLst>
                                    </p:cTn>
                                  </p:par>
                                </p:childTnLst>
                              </p:cTn>
                            </p:par>
                          </p:childTnLst>
                        </p:cTn>
                      </p:par>
                    </p:childTnLst>
                  </p:cTn>
                  <p:nextCondLst>
                    <p:cond evt="onMediaBookmark" delay="0">
                      <p:tgtEl>
                        <p14:bmkTgt spid="4" bmkName="ExcelAccessKeys3_FINAL00:01:53.9"/>
                      </p:tgtEl>
                    </p:cond>
                  </p:nextCondLst>
                </p:seq>
                <p:seq concurrent="1" nextAc="seek">
                  <p:cTn id="214" restart="whenNotActive" fill="hold" evtFilter="cancelBubble" nodeType="interactiveSeq">
                    <p:stCondLst>
                      <p:cond evt="onMediaBookmark" delay="0">
                        <p:tgtEl>
                          <p14:bmkTgt spid="4" bmkName="ExcelAccessKeys3_FINAL00:01:55.4"/>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withEffect">
                                      <p:stCondLst>
                                        <p:cond delay="0"/>
                                      </p:stCondLst>
                                      <p:childTnLst>
                                        <p:animEffect transition="out" filter="fade">
                                          <p:cBhvr>
                                            <p:cTn id="218" dur="200"/>
                                            <p:tgtEl>
                                              <p:spTgt spid="30"/>
                                            </p:tgtEl>
                                          </p:cBhvr>
                                        </p:animEffect>
                                        <p:set>
                                          <p:cBhvr>
                                            <p:cTn id="219"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1:55.4"/>
                      </p:tgtEl>
                    </p:cond>
                  </p:nextCondLst>
                </p:seq>
                <p:seq concurrent="1" nextAc="seek">
                  <p:cTn id="220" restart="whenNotActive" fill="hold" evtFilter="cancelBubble" nodeType="interactiveSeq">
                    <p:stCondLst>
                      <p:cond evt="onMediaBookmark" delay="0">
                        <p:tgtEl>
                          <p14:bmkTgt spid="4" bmkName="ExcelAccessKeys3_FINAL00:01:55.5"/>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withEffect">
                                      <p:stCondLst>
                                        <p:cond delay="0"/>
                                      </p:stCondLst>
                                      <p:childTnLst>
                                        <p:set>
                                          <p:cBhvr>
                                            <p:cTn id="224" dur="1" fill="hold">
                                              <p:stCondLst>
                                                <p:cond delay="0"/>
                                              </p:stCondLst>
                                            </p:cTn>
                                            <p:tgtEl>
                                              <p:spTgt spid="31"/>
                                            </p:tgtEl>
                                            <p:attrNameLst>
                                              <p:attrName>style.visibility</p:attrName>
                                            </p:attrNameLst>
                                          </p:cBhvr>
                                          <p:to>
                                            <p:strVal val="visible"/>
                                          </p:to>
                                        </p:set>
                                        <p:animEffect transition="in" filter="fade">
                                          <p:cBhvr>
                                            <p:cTn id="225" dur="200"/>
                                            <p:tgtEl>
                                              <p:spTgt spid="31"/>
                                            </p:tgtEl>
                                          </p:cBhvr>
                                        </p:animEffect>
                                      </p:childTnLst>
                                    </p:cTn>
                                  </p:par>
                                </p:childTnLst>
                              </p:cTn>
                            </p:par>
                          </p:childTnLst>
                        </p:cTn>
                      </p:par>
                    </p:childTnLst>
                  </p:cTn>
                  <p:nextCondLst>
                    <p:cond evt="onMediaBookmark" delay="0">
                      <p:tgtEl>
                        <p14:bmkTgt spid="4" bmkName="ExcelAccessKeys3_FINAL00:01:55.5"/>
                      </p:tgtEl>
                    </p:cond>
                  </p:nextCondLst>
                </p:seq>
                <p:seq concurrent="1" nextAc="seek">
                  <p:cTn id="226" restart="whenNotActive" fill="hold" evtFilter="cancelBubble" nodeType="interactiveSeq">
                    <p:stCondLst>
                      <p:cond evt="onMediaBookmark" delay="0">
                        <p:tgtEl>
                          <p14:bmkTgt spid="4" bmkName="ExcelAccessKeys3_FINAL00:02:03.8"/>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withEffect">
                                      <p:stCondLst>
                                        <p:cond delay="0"/>
                                      </p:stCondLst>
                                      <p:childTnLst>
                                        <p:animEffect transition="out" filter="fade">
                                          <p:cBhvr>
                                            <p:cTn id="230" dur="200"/>
                                            <p:tgtEl>
                                              <p:spTgt spid="31"/>
                                            </p:tgtEl>
                                          </p:cBhvr>
                                        </p:animEffect>
                                        <p:set>
                                          <p:cBhvr>
                                            <p:cTn id="231"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2:03.8"/>
                      </p:tgtEl>
                    </p:cond>
                  </p:nextCondLst>
                </p:seq>
                <p:seq concurrent="1" nextAc="seek">
                  <p:cTn id="232" restart="whenNotActive" fill="hold" evtFilter="cancelBubble" nodeType="interactiveSeq">
                    <p:stCondLst>
                      <p:cond evt="onMediaBookmark" delay="0">
                        <p:tgtEl>
                          <p14:bmkTgt spid="4" bmkName="ExcelAccessKeys3_FINAL00:02:03.9"/>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withEffect">
                                      <p:stCondLst>
                                        <p:cond delay="0"/>
                                      </p:stCondLst>
                                      <p:childTnLst>
                                        <p:set>
                                          <p:cBhvr>
                                            <p:cTn id="236" dur="1" fill="hold">
                                              <p:stCondLst>
                                                <p:cond delay="0"/>
                                              </p:stCondLst>
                                            </p:cTn>
                                            <p:tgtEl>
                                              <p:spTgt spid="32"/>
                                            </p:tgtEl>
                                            <p:attrNameLst>
                                              <p:attrName>style.visibility</p:attrName>
                                            </p:attrNameLst>
                                          </p:cBhvr>
                                          <p:to>
                                            <p:strVal val="visible"/>
                                          </p:to>
                                        </p:set>
                                        <p:animEffect transition="in" filter="fade">
                                          <p:cBhvr>
                                            <p:cTn id="237" dur="200"/>
                                            <p:tgtEl>
                                              <p:spTgt spid="32"/>
                                            </p:tgtEl>
                                          </p:cBhvr>
                                        </p:animEffect>
                                      </p:childTnLst>
                                    </p:cTn>
                                  </p:par>
                                </p:childTnLst>
                              </p:cTn>
                            </p:par>
                          </p:childTnLst>
                        </p:cTn>
                      </p:par>
                    </p:childTnLst>
                  </p:cTn>
                  <p:nextCondLst>
                    <p:cond evt="onMediaBookmark" delay="0">
                      <p:tgtEl>
                        <p14:bmkTgt spid="4" bmkName="ExcelAccessKeys3_FINAL00:02:03.9"/>
                      </p:tgtEl>
                    </p:cond>
                  </p:nextCondLst>
                </p:seq>
                <p:seq concurrent="1" nextAc="seek">
                  <p:cTn id="238" restart="whenNotActive" fill="hold" evtFilter="cancelBubble" nodeType="interactiveSeq">
                    <p:stCondLst>
                      <p:cond evt="onMediaBookmark" delay="0">
                        <p:tgtEl>
                          <p14:bmkTgt spid="4" bmkName="ExcelAccessKeys3_FINAL00:02:07.9"/>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withEffect">
                                      <p:stCondLst>
                                        <p:cond delay="0"/>
                                      </p:stCondLst>
                                      <p:childTnLst>
                                        <p:animEffect transition="out" filter="fade">
                                          <p:cBhvr>
                                            <p:cTn id="242" dur="200"/>
                                            <p:tgtEl>
                                              <p:spTgt spid="32"/>
                                            </p:tgtEl>
                                          </p:cBhvr>
                                        </p:animEffect>
                                        <p:set>
                                          <p:cBhvr>
                                            <p:cTn id="243"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2:07.9"/>
                      </p:tgtEl>
                    </p:cond>
                  </p:nextCondLst>
                </p:seq>
                <p:seq concurrent="1" nextAc="seek">
                  <p:cTn id="244" restart="whenNotActive" fill="hold" evtFilter="cancelBubble" nodeType="interactiveSeq">
                    <p:stCondLst>
                      <p:cond evt="onMediaBookmark" delay="0">
                        <p:tgtEl>
                          <p14:bmkTgt spid="4" bmkName="ExcelAccessKeys3_FINAL00:02:08.0"/>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withEffect">
                                      <p:stCondLst>
                                        <p:cond delay="0"/>
                                      </p:stCondLst>
                                      <p:childTnLst>
                                        <p:set>
                                          <p:cBhvr>
                                            <p:cTn id="248" dur="1" fill="hold">
                                              <p:stCondLst>
                                                <p:cond delay="0"/>
                                              </p:stCondLst>
                                            </p:cTn>
                                            <p:tgtEl>
                                              <p:spTgt spid="33"/>
                                            </p:tgtEl>
                                            <p:attrNameLst>
                                              <p:attrName>style.visibility</p:attrName>
                                            </p:attrNameLst>
                                          </p:cBhvr>
                                          <p:to>
                                            <p:strVal val="visible"/>
                                          </p:to>
                                        </p:set>
                                        <p:animEffect transition="in" filter="fade">
                                          <p:cBhvr>
                                            <p:cTn id="249" dur="200"/>
                                            <p:tgtEl>
                                              <p:spTgt spid="33"/>
                                            </p:tgtEl>
                                          </p:cBhvr>
                                        </p:animEffect>
                                      </p:childTnLst>
                                    </p:cTn>
                                  </p:par>
                                </p:childTnLst>
                              </p:cTn>
                            </p:par>
                          </p:childTnLst>
                        </p:cTn>
                      </p:par>
                    </p:childTnLst>
                  </p:cTn>
                  <p:nextCondLst>
                    <p:cond evt="onMediaBookmark" delay="0">
                      <p:tgtEl>
                        <p14:bmkTgt spid="4" bmkName="ExcelAccessKeys3_FINAL00:02:08.0"/>
                      </p:tgtEl>
                    </p:cond>
                  </p:nextCondLst>
                </p:seq>
                <p:seq concurrent="1" nextAc="seek">
                  <p:cTn id="250" restart="whenNotActive" fill="hold" evtFilter="cancelBubble" nodeType="interactiveSeq">
                    <p:stCondLst>
                      <p:cond evt="onMediaBookmark" delay="0">
                        <p:tgtEl>
                          <p14:bmkTgt spid="4" bmkName="ExcelAccessKeys3_FINAL00:02:19.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withEffect">
                                      <p:stCondLst>
                                        <p:cond delay="0"/>
                                      </p:stCondLst>
                                      <p:childTnLst>
                                        <p:animEffect transition="out" filter="fade">
                                          <p:cBhvr>
                                            <p:cTn id="254" dur="200"/>
                                            <p:tgtEl>
                                              <p:spTgt spid="33"/>
                                            </p:tgtEl>
                                          </p:cBhvr>
                                        </p:animEffect>
                                        <p:set>
                                          <p:cBhvr>
                                            <p:cTn id="255"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2:19.1"/>
                      </p:tgtEl>
                    </p:cond>
                  </p:nextCondLst>
                </p:seq>
                <p:seq concurrent="1" nextAc="seek">
                  <p:cTn id="256" restart="whenNotActive" fill="hold" evtFilter="cancelBubble" nodeType="interactiveSeq">
                    <p:stCondLst>
                      <p:cond evt="onMediaBookmark" delay="0">
                        <p:tgtEl>
                          <p14:bmkTgt spid="4" bmkName="ExcelAccessKeys3_FINAL00:02:19.2"/>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withEffect">
                                      <p:stCondLst>
                                        <p:cond delay="0"/>
                                      </p:stCondLst>
                                      <p:childTnLst>
                                        <p:set>
                                          <p:cBhvr>
                                            <p:cTn id="260" dur="1" fill="hold">
                                              <p:stCondLst>
                                                <p:cond delay="0"/>
                                              </p:stCondLst>
                                            </p:cTn>
                                            <p:tgtEl>
                                              <p:spTgt spid="34"/>
                                            </p:tgtEl>
                                            <p:attrNameLst>
                                              <p:attrName>style.visibility</p:attrName>
                                            </p:attrNameLst>
                                          </p:cBhvr>
                                          <p:to>
                                            <p:strVal val="visible"/>
                                          </p:to>
                                        </p:set>
                                        <p:animEffect transition="in" filter="fade">
                                          <p:cBhvr>
                                            <p:cTn id="261" dur="200"/>
                                            <p:tgtEl>
                                              <p:spTgt spid="34"/>
                                            </p:tgtEl>
                                          </p:cBhvr>
                                        </p:animEffect>
                                      </p:childTnLst>
                                    </p:cTn>
                                  </p:par>
                                </p:childTnLst>
                              </p:cTn>
                            </p:par>
                          </p:childTnLst>
                        </p:cTn>
                      </p:par>
                    </p:childTnLst>
                  </p:cTn>
                  <p:nextCondLst>
                    <p:cond evt="onMediaBookmark" delay="0">
                      <p:tgtEl>
                        <p14:bmkTgt spid="4" bmkName="ExcelAccessKeys3_FINAL00:02:19.2"/>
                      </p:tgtEl>
                    </p:cond>
                  </p:nextCondLst>
                </p:seq>
                <p:seq concurrent="1" nextAc="seek">
                  <p:cTn id="262" restart="whenNotActive" fill="hold" evtFilter="cancelBubble" nodeType="interactiveSeq">
                    <p:stCondLst>
                      <p:cond evt="onMediaBookmark" delay="0">
                        <p:tgtEl>
                          <p14:bmkTgt spid="4" bmkName="ExcelAccessKeys3_FINAL00:02:23.6"/>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withEffect">
                                      <p:stCondLst>
                                        <p:cond delay="0"/>
                                      </p:stCondLst>
                                      <p:childTnLst>
                                        <p:animEffect transition="out" filter="fade">
                                          <p:cBhvr>
                                            <p:cTn id="266" dur="200"/>
                                            <p:tgtEl>
                                              <p:spTgt spid="34"/>
                                            </p:tgtEl>
                                          </p:cBhvr>
                                        </p:animEffect>
                                        <p:set>
                                          <p:cBhvr>
                                            <p:cTn id="267"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2:23.6"/>
                      </p:tgtEl>
                    </p:cond>
                  </p:nextCondLst>
                </p:seq>
                <p:seq concurrent="1" nextAc="seek">
                  <p:cTn id="268" restart="whenNotActive" fill="hold" evtFilter="cancelBubble" nodeType="interactiveSeq">
                    <p:stCondLst>
                      <p:cond evt="onMediaBookmark" delay="0">
                        <p:tgtEl>
                          <p14:bmkTgt spid="4" bmkName="ExcelAccessKeys3_FINAL00:02:23.7"/>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withEffect">
                                      <p:stCondLst>
                                        <p:cond delay="0"/>
                                      </p:stCondLst>
                                      <p:childTnLst>
                                        <p:set>
                                          <p:cBhvr>
                                            <p:cTn id="272" dur="1" fill="hold">
                                              <p:stCondLst>
                                                <p:cond delay="0"/>
                                              </p:stCondLst>
                                            </p:cTn>
                                            <p:tgtEl>
                                              <p:spTgt spid="35"/>
                                            </p:tgtEl>
                                            <p:attrNameLst>
                                              <p:attrName>style.visibility</p:attrName>
                                            </p:attrNameLst>
                                          </p:cBhvr>
                                          <p:to>
                                            <p:strVal val="visible"/>
                                          </p:to>
                                        </p:set>
                                        <p:animEffect transition="in" filter="fade">
                                          <p:cBhvr>
                                            <p:cTn id="273" dur="200"/>
                                            <p:tgtEl>
                                              <p:spTgt spid="35"/>
                                            </p:tgtEl>
                                          </p:cBhvr>
                                        </p:animEffect>
                                      </p:childTnLst>
                                    </p:cTn>
                                  </p:par>
                                </p:childTnLst>
                              </p:cTn>
                            </p:par>
                          </p:childTnLst>
                        </p:cTn>
                      </p:par>
                    </p:childTnLst>
                  </p:cTn>
                  <p:nextCondLst>
                    <p:cond evt="onMediaBookmark" delay="0">
                      <p:tgtEl>
                        <p14:bmkTgt spid="4" bmkName="ExcelAccessKeys3_FINAL00:02:23.7"/>
                      </p:tgtEl>
                    </p:cond>
                  </p:nextCondLst>
                </p:seq>
                <p:seq concurrent="1" nextAc="seek">
                  <p:cTn id="274" restart="whenNotActive" fill="hold" evtFilter="cancelBubble" nodeType="interactiveSeq">
                    <p:stCondLst>
                      <p:cond evt="onMediaBookmark" delay="0">
                        <p:tgtEl>
                          <p14:bmkTgt spid="4" bmkName="ExcelAccessKeys3_FINAL00:02:26.6"/>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withEffect">
                                      <p:stCondLst>
                                        <p:cond delay="0"/>
                                      </p:stCondLst>
                                      <p:childTnLst>
                                        <p:animEffect transition="out" filter="fade">
                                          <p:cBhvr>
                                            <p:cTn id="278" dur="200"/>
                                            <p:tgtEl>
                                              <p:spTgt spid="35"/>
                                            </p:tgtEl>
                                          </p:cBhvr>
                                        </p:animEffect>
                                        <p:set>
                                          <p:cBhvr>
                                            <p:cTn id="279"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2:26.6"/>
                      </p:tgtEl>
                    </p:cond>
                  </p:nextCondLst>
                </p:seq>
                <p:seq concurrent="1" nextAc="seek">
                  <p:cTn id="280" restart="whenNotActive" fill="hold" evtFilter="cancelBubble" nodeType="interactiveSeq">
                    <p:stCondLst>
                      <p:cond evt="onMediaBookmark" delay="0">
                        <p:tgtEl>
                          <p14:bmkTgt spid="4" bmkName="ExcelAccessKeys3_FINAL00:02:26.7"/>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withEffect">
                                      <p:stCondLst>
                                        <p:cond delay="0"/>
                                      </p:stCondLst>
                                      <p:childTnLst>
                                        <p:set>
                                          <p:cBhvr>
                                            <p:cTn id="284" dur="1" fill="hold">
                                              <p:stCondLst>
                                                <p:cond delay="0"/>
                                              </p:stCondLst>
                                            </p:cTn>
                                            <p:tgtEl>
                                              <p:spTgt spid="36"/>
                                            </p:tgtEl>
                                            <p:attrNameLst>
                                              <p:attrName>style.visibility</p:attrName>
                                            </p:attrNameLst>
                                          </p:cBhvr>
                                          <p:to>
                                            <p:strVal val="visible"/>
                                          </p:to>
                                        </p:set>
                                        <p:animEffect transition="in" filter="fade">
                                          <p:cBhvr>
                                            <p:cTn id="285" dur="200"/>
                                            <p:tgtEl>
                                              <p:spTgt spid="36"/>
                                            </p:tgtEl>
                                          </p:cBhvr>
                                        </p:animEffect>
                                      </p:childTnLst>
                                    </p:cTn>
                                  </p:par>
                                </p:childTnLst>
                              </p:cTn>
                            </p:par>
                          </p:childTnLst>
                        </p:cTn>
                      </p:par>
                    </p:childTnLst>
                  </p:cTn>
                  <p:nextCondLst>
                    <p:cond evt="onMediaBookmark" delay="0">
                      <p:tgtEl>
                        <p14:bmkTgt spid="4" bmkName="ExcelAccessKeys3_FINAL00:02:26.7"/>
                      </p:tgtEl>
                    </p:cond>
                  </p:nextCondLst>
                </p:seq>
                <p:seq concurrent="1" nextAc="seek">
                  <p:cTn id="286" restart="whenNotActive" fill="hold" evtFilter="cancelBubble" nodeType="interactiveSeq">
                    <p:stCondLst>
                      <p:cond evt="onMediaBookmark" delay="0">
                        <p:tgtEl>
                          <p14:bmkTgt spid="4" bmkName="ExcelAccessKeys3_FINAL00:02:28.7"/>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withEffect">
                                      <p:stCondLst>
                                        <p:cond delay="0"/>
                                      </p:stCondLst>
                                      <p:childTnLst>
                                        <p:animEffect transition="out" filter="fade">
                                          <p:cBhvr>
                                            <p:cTn id="290" dur="200"/>
                                            <p:tgtEl>
                                              <p:spTgt spid="36"/>
                                            </p:tgtEl>
                                          </p:cBhvr>
                                        </p:animEffect>
                                        <p:set>
                                          <p:cBhvr>
                                            <p:cTn id="291" dur="1" fill="hold">
                                              <p:stCondLst>
                                                <p:cond delay="1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2:28.7"/>
                      </p:tgtEl>
                    </p:cond>
                  </p:nextCondLst>
                </p:seq>
                <p:seq concurrent="1" nextAc="seek">
                  <p:cTn id="292" restart="whenNotActive" fill="hold" evtFilter="cancelBubble" nodeType="interactiveSeq">
                    <p:stCondLst>
                      <p:cond evt="onMediaBookmark" delay="0">
                        <p:tgtEl>
                          <p14:bmkTgt spid="4" bmkName="ExcelAccessKeys3_FINAL00:02:28.8"/>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withEffect">
                                      <p:stCondLst>
                                        <p:cond delay="0"/>
                                      </p:stCondLst>
                                      <p:childTnLst>
                                        <p:set>
                                          <p:cBhvr>
                                            <p:cTn id="296" dur="1" fill="hold">
                                              <p:stCondLst>
                                                <p:cond delay="0"/>
                                              </p:stCondLst>
                                            </p:cTn>
                                            <p:tgtEl>
                                              <p:spTgt spid="37"/>
                                            </p:tgtEl>
                                            <p:attrNameLst>
                                              <p:attrName>style.visibility</p:attrName>
                                            </p:attrNameLst>
                                          </p:cBhvr>
                                          <p:to>
                                            <p:strVal val="visible"/>
                                          </p:to>
                                        </p:set>
                                        <p:animEffect transition="in" filter="fade">
                                          <p:cBhvr>
                                            <p:cTn id="297" dur="200"/>
                                            <p:tgtEl>
                                              <p:spTgt spid="37"/>
                                            </p:tgtEl>
                                          </p:cBhvr>
                                        </p:animEffect>
                                      </p:childTnLst>
                                    </p:cTn>
                                  </p:par>
                                </p:childTnLst>
                              </p:cTn>
                            </p:par>
                          </p:childTnLst>
                        </p:cTn>
                      </p:par>
                    </p:childTnLst>
                  </p:cTn>
                  <p:nextCondLst>
                    <p:cond evt="onMediaBookmark" delay="0">
                      <p:tgtEl>
                        <p14:bmkTgt spid="4" bmkName="ExcelAccessKeys3_FINAL00:02:28.8"/>
                      </p:tgtEl>
                    </p:cond>
                  </p:nextCondLst>
                </p:seq>
                <p:seq concurrent="1" nextAc="seek">
                  <p:cTn id="298" restart="whenNotActive" fill="hold" evtFilter="cancelBubble" nodeType="interactiveSeq">
                    <p:stCondLst>
                      <p:cond evt="onMediaBookmark" delay="0">
                        <p:tgtEl>
                          <p14:bmkTgt spid="4" bmkName="ExcelAccessKeys3_FINAL00:02:32.9"/>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withEffect">
                                      <p:stCondLst>
                                        <p:cond delay="0"/>
                                      </p:stCondLst>
                                      <p:childTnLst>
                                        <p:animEffect transition="out" filter="fade">
                                          <p:cBhvr>
                                            <p:cTn id="302" dur="200"/>
                                            <p:tgtEl>
                                              <p:spTgt spid="37"/>
                                            </p:tgtEl>
                                          </p:cBhvr>
                                        </p:animEffect>
                                        <p:set>
                                          <p:cBhvr>
                                            <p:cTn id="303"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2:32.9"/>
                      </p:tgtEl>
                    </p:cond>
                  </p:nextCondLst>
                </p:seq>
                <p:seq concurrent="1" nextAc="seek">
                  <p:cTn id="304" restart="whenNotActive" fill="hold" evtFilter="cancelBubble" nodeType="interactiveSeq">
                    <p:stCondLst>
                      <p:cond evt="onMediaBookmark" delay="0">
                        <p:tgtEl>
                          <p14:bmkTgt spid="4" bmkName="ExcelAccessKeys3_FINAL00:02:33.0"/>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withEffect">
                                      <p:stCondLst>
                                        <p:cond delay="0"/>
                                      </p:stCondLst>
                                      <p:childTnLst>
                                        <p:set>
                                          <p:cBhvr>
                                            <p:cTn id="308" dur="1" fill="hold">
                                              <p:stCondLst>
                                                <p:cond delay="0"/>
                                              </p:stCondLst>
                                            </p:cTn>
                                            <p:tgtEl>
                                              <p:spTgt spid="38"/>
                                            </p:tgtEl>
                                            <p:attrNameLst>
                                              <p:attrName>style.visibility</p:attrName>
                                            </p:attrNameLst>
                                          </p:cBhvr>
                                          <p:to>
                                            <p:strVal val="visible"/>
                                          </p:to>
                                        </p:set>
                                        <p:animEffect transition="in" filter="fade">
                                          <p:cBhvr>
                                            <p:cTn id="309" dur="200"/>
                                            <p:tgtEl>
                                              <p:spTgt spid="38"/>
                                            </p:tgtEl>
                                          </p:cBhvr>
                                        </p:animEffect>
                                      </p:childTnLst>
                                    </p:cTn>
                                  </p:par>
                                </p:childTnLst>
                              </p:cTn>
                            </p:par>
                          </p:childTnLst>
                        </p:cTn>
                      </p:par>
                    </p:childTnLst>
                  </p:cTn>
                  <p:nextCondLst>
                    <p:cond evt="onMediaBookmark" delay="0">
                      <p:tgtEl>
                        <p14:bmkTgt spid="4" bmkName="ExcelAccessKeys3_FINAL00:02:33.0"/>
                      </p:tgtEl>
                    </p:cond>
                  </p:nextCondLst>
                </p:seq>
                <p:seq concurrent="1" nextAc="seek">
                  <p:cTn id="310" restart="whenNotActive" fill="hold" evtFilter="cancelBubble" nodeType="interactiveSeq">
                    <p:stCondLst>
                      <p:cond evt="onMediaBookmark" delay="0">
                        <p:tgtEl>
                          <p14:bmkTgt spid="4" bmkName="ExcelAccessKeys3_FINAL00:02:45.8"/>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withEffect">
                                      <p:stCondLst>
                                        <p:cond delay="0"/>
                                      </p:stCondLst>
                                      <p:childTnLst>
                                        <p:animEffect transition="out" filter="fade">
                                          <p:cBhvr>
                                            <p:cTn id="314" dur="200"/>
                                            <p:tgtEl>
                                              <p:spTgt spid="38"/>
                                            </p:tgtEl>
                                          </p:cBhvr>
                                        </p:animEffect>
                                        <p:set>
                                          <p:cBhvr>
                                            <p:cTn id="315" dur="1" fill="hold">
                                              <p:stCondLst>
                                                <p:cond delay="199"/>
                                              </p:stCondLst>
                                            </p:cTn>
                                            <p:tgtEl>
                                              <p:spTgt spid="38"/>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2:45.8"/>
                      </p:tgtEl>
                    </p:cond>
                  </p:nextCondLst>
                </p:seq>
                <p:seq concurrent="1" nextAc="seek">
                  <p:cTn id="316" restart="whenNotActive" fill="hold" evtFilter="cancelBubble" nodeType="interactiveSeq">
                    <p:stCondLst>
                      <p:cond evt="onMediaBookmark" delay="0">
                        <p:tgtEl>
                          <p14:bmkTgt spid="4" bmkName="ExcelAccessKeys3_FINAL00:02:45.9"/>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withEffect">
                                      <p:stCondLst>
                                        <p:cond delay="0"/>
                                      </p:stCondLst>
                                      <p:childTnLst>
                                        <p:set>
                                          <p:cBhvr>
                                            <p:cTn id="320" dur="1" fill="hold">
                                              <p:stCondLst>
                                                <p:cond delay="0"/>
                                              </p:stCondLst>
                                            </p:cTn>
                                            <p:tgtEl>
                                              <p:spTgt spid="39"/>
                                            </p:tgtEl>
                                            <p:attrNameLst>
                                              <p:attrName>style.visibility</p:attrName>
                                            </p:attrNameLst>
                                          </p:cBhvr>
                                          <p:to>
                                            <p:strVal val="visible"/>
                                          </p:to>
                                        </p:set>
                                        <p:animEffect transition="in" filter="fade">
                                          <p:cBhvr>
                                            <p:cTn id="321" dur="200"/>
                                            <p:tgtEl>
                                              <p:spTgt spid="39"/>
                                            </p:tgtEl>
                                          </p:cBhvr>
                                        </p:animEffect>
                                      </p:childTnLst>
                                    </p:cTn>
                                  </p:par>
                                </p:childTnLst>
                              </p:cTn>
                            </p:par>
                          </p:childTnLst>
                        </p:cTn>
                      </p:par>
                    </p:childTnLst>
                  </p:cTn>
                  <p:nextCondLst>
                    <p:cond evt="onMediaBookmark" delay="0">
                      <p:tgtEl>
                        <p14:bmkTgt spid="4" bmkName="ExcelAccessKeys3_FINAL00:02:45.9"/>
                      </p:tgtEl>
                    </p:cond>
                  </p:nextCondLst>
                </p:seq>
                <p:seq concurrent="1" nextAc="seek">
                  <p:cTn id="322" restart="whenNotActive" fill="hold" evtFilter="cancelBubble" nodeType="interactiveSeq">
                    <p:stCondLst>
                      <p:cond evt="onMediaBookmark" delay="0">
                        <p:tgtEl>
                          <p14:bmkTgt spid="4" bmkName="ExcelAccessKeys3_FINAL00:02:49.1"/>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withEffect">
                                      <p:stCondLst>
                                        <p:cond delay="0"/>
                                      </p:stCondLst>
                                      <p:childTnLst>
                                        <p:animEffect transition="out" filter="fade">
                                          <p:cBhvr>
                                            <p:cTn id="326" dur="200"/>
                                            <p:tgtEl>
                                              <p:spTgt spid="39"/>
                                            </p:tgtEl>
                                          </p:cBhvr>
                                        </p:animEffect>
                                        <p:set>
                                          <p:cBhvr>
                                            <p:cTn id="327" dur="1" fill="hold">
                                              <p:stCondLst>
                                                <p:cond delay="199"/>
                                              </p:stCondLst>
                                            </p:cTn>
                                            <p:tgtEl>
                                              <p:spTgt spid="39"/>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2:49.1"/>
                      </p:tgtEl>
                    </p:cond>
                  </p:nextCondLst>
                </p:seq>
                <p:seq concurrent="1" nextAc="seek">
                  <p:cTn id="328" restart="whenNotActive" fill="hold" evtFilter="cancelBubble" nodeType="interactiveSeq">
                    <p:stCondLst>
                      <p:cond evt="onMediaBookmark" delay="0">
                        <p:tgtEl>
                          <p14:bmkTgt spid="4" bmkName="ExcelAccessKeys3_FINAL00:02:49.2"/>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withEffect">
                                      <p:stCondLst>
                                        <p:cond delay="0"/>
                                      </p:stCondLst>
                                      <p:childTnLst>
                                        <p:set>
                                          <p:cBhvr>
                                            <p:cTn id="332" dur="1" fill="hold">
                                              <p:stCondLst>
                                                <p:cond delay="0"/>
                                              </p:stCondLst>
                                            </p:cTn>
                                            <p:tgtEl>
                                              <p:spTgt spid="40"/>
                                            </p:tgtEl>
                                            <p:attrNameLst>
                                              <p:attrName>style.visibility</p:attrName>
                                            </p:attrNameLst>
                                          </p:cBhvr>
                                          <p:to>
                                            <p:strVal val="visible"/>
                                          </p:to>
                                        </p:set>
                                        <p:animEffect transition="in" filter="fade">
                                          <p:cBhvr>
                                            <p:cTn id="333" dur="200"/>
                                            <p:tgtEl>
                                              <p:spTgt spid="40"/>
                                            </p:tgtEl>
                                          </p:cBhvr>
                                        </p:animEffect>
                                      </p:childTnLst>
                                    </p:cTn>
                                  </p:par>
                                </p:childTnLst>
                              </p:cTn>
                            </p:par>
                          </p:childTnLst>
                        </p:cTn>
                      </p:par>
                    </p:childTnLst>
                  </p:cTn>
                  <p:nextCondLst>
                    <p:cond evt="onMediaBookmark" delay="0">
                      <p:tgtEl>
                        <p14:bmkTgt spid="4" bmkName="ExcelAccessKeys3_FINAL00:02:49.2"/>
                      </p:tgtEl>
                    </p:cond>
                  </p:nextCondLst>
                </p:seq>
                <p:seq concurrent="1" nextAc="seek">
                  <p:cTn id="334" restart="whenNotActive" fill="hold" evtFilter="cancelBubble" nodeType="interactiveSeq">
                    <p:stCondLst>
                      <p:cond evt="onMediaBookmark" delay="0">
                        <p:tgtEl>
                          <p14:bmkTgt spid="4" bmkName="ExcelAccessKeys3_FINAL00:02:55.4"/>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withEffect">
                                      <p:stCondLst>
                                        <p:cond delay="0"/>
                                      </p:stCondLst>
                                      <p:childTnLst>
                                        <p:animEffect transition="out" filter="fade">
                                          <p:cBhvr>
                                            <p:cTn id="338" dur="200"/>
                                            <p:tgtEl>
                                              <p:spTgt spid="40"/>
                                            </p:tgtEl>
                                          </p:cBhvr>
                                        </p:animEffect>
                                        <p:set>
                                          <p:cBhvr>
                                            <p:cTn id="339" dur="1" fill="hold">
                                              <p:stCondLst>
                                                <p:cond delay="1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2:55.4"/>
                      </p:tgtEl>
                    </p:cond>
                  </p:nextCondLst>
                </p:seq>
                <p:seq concurrent="1" nextAc="seek">
                  <p:cTn id="340" restart="whenNotActive" fill="hold" evtFilter="cancelBubble" nodeType="interactiveSeq">
                    <p:stCondLst>
                      <p:cond evt="onMediaBookmark" delay="0">
                        <p:tgtEl>
                          <p14:bmkTgt spid="4" bmkName="ExcelAccessKeys3_FINAL00:02:55.5"/>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withEffect">
                                      <p:stCondLst>
                                        <p:cond delay="0"/>
                                      </p:stCondLst>
                                      <p:childTnLst>
                                        <p:set>
                                          <p:cBhvr>
                                            <p:cTn id="344" dur="1" fill="hold">
                                              <p:stCondLst>
                                                <p:cond delay="0"/>
                                              </p:stCondLst>
                                            </p:cTn>
                                            <p:tgtEl>
                                              <p:spTgt spid="41"/>
                                            </p:tgtEl>
                                            <p:attrNameLst>
                                              <p:attrName>style.visibility</p:attrName>
                                            </p:attrNameLst>
                                          </p:cBhvr>
                                          <p:to>
                                            <p:strVal val="visible"/>
                                          </p:to>
                                        </p:set>
                                        <p:animEffect transition="in" filter="fade">
                                          <p:cBhvr>
                                            <p:cTn id="345" dur="200"/>
                                            <p:tgtEl>
                                              <p:spTgt spid="41"/>
                                            </p:tgtEl>
                                          </p:cBhvr>
                                        </p:animEffect>
                                      </p:childTnLst>
                                    </p:cTn>
                                  </p:par>
                                </p:childTnLst>
                              </p:cTn>
                            </p:par>
                          </p:childTnLst>
                        </p:cTn>
                      </p:par>
                    </p:childTnLst>
                  </p:cTn>
                  <p:nextCondLst>
                    <p:cond evt="onMediaBookmark" delay="0">
                      <p:tgtEl>
                        <p14:bmkTgt spid="4" bmkName="ExcelAccessKeys3_FINAL00:02:55.5"/>
                      </p:tgtEl>
                    </p:cond>
                  </p:nextCondLst>
                </p:seq>
                <p:seq concurrent="1" nextAc="seek">
                  <p:cTn id="346" restart="whenNotActive" fill="hold" evtFilter="cancelBubble" nodeType="interactiveSeq">
                    <p:stCondLst>
                      <p:cond evt="onMediaBookmark" delay="0">
                        <p:tgtEl>
                          <p14:bmkTgt spid="4" bmkName="ExcelAccessKeys3_FINAL00:03:01.2"/>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withEffect">
                                      <p:stCondLst>
                                        <p:cond delay="0"/>
                                      </p:stCondLst>
                                      <p:childTnLst>
                                        <p:animEffect transition="out" filter="fade">
                                          <p:cBhvr>
                                            <p:cTn id="350" dur="200"/>
                                            <p:tgtEl>
                                              <p:spTgt spid="41"/>
                                            </p:tgtEl>
                                          </p:cBhvr>
                                        </p:animEffect>
                                        <p:set>
                                          <p:cBhvr>
                                            <p:cTn id="351" dur="1" fill="hold">
                                              <p:stCondLst>
                                                <p:cond delay="199"/>
                                              </p:stCondLst>
                                            </p:cTn>
                                            <p:tgtEl>
                                              <p:spTgt spid="41"/>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3:01.2"/>
                      </p:tgtEl>
                    </p:cond>
                  </p:nextCondLst>
                </p:seq>
                <p:seq concurrent="1" nextAc="seek">
                  <p:cTn id="352" restart="whenNotActive" fill="hold" evtFilter="cancelBubble" nodeType="interactiveSeq">
                    <p:stCondLst>
                      <p:cond evt="onMediaBookmark" delay="0">
                        <p:tgtEl>
                          <p14:bmkTgt spid="4" bmkName="ExcelAccessKeys3_FINAL00:03:01.3"/>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withEffect">
                                      <p:stCondLst>
                                        <p:cond delay="0"/>
                                      </p:stCondLst>
                                      <p:childTnLst>
                                        <p:set>
                                          <p:cBhvr>
                                            <p:cTn id="356" dur="1" fill="hold">
                                              <p:stCondLst>
                                                <p:cond delay="0"/>
                                              </p:stCondLst>
                                            </p:cTn>
                                            <p:tgtEl>
                                              <p:spTgt spid="42"/>
                                            </p:tgtEl>
                                            <p:attrNameLst>
                                              <p:attrName>style.visibility</p:attrName>
                                            </p:attrNameLst>
                                          </p:cBhvr>
                                          <p:to>
                                            <p:strVal val="visible"/>
                                          </p:to>
                                        </p:set>
                                        <p:animEffect transition="in" filter="fade">
                                          <p:cBhvr>
                                            <p:cTn id="357" dur="200"/>
                                            <p:tgtEl>
                                              <p:spTgt spid="42"/>
                                            </p:tgtEl>
                                          </p:cBhvr>
                                        </p:animEffect>
                                      </p:childTnLst>
                                    </p:cTn>
                                  </p:par>
                                </p:childTnLst>
                              </p:cTn>
                            </p:par>
                          </p:childTnLst>
                        </p:cTn>
                      </p:par>
                    </p:childTnLst>
                  </p:cTn>
                  <p:nextCondLst>
                    <p:cond evt="onMediaBookmark" delay="0">
                      <p:tgtEl>
                        <p14:bmkTgt spid="4" bmkName="ExcelAccessKeys3_FINAL00:03:01.3"/>
                      </p:tgtEl>
                    </p:cond>
                  </p:nextCondLst>
                </p:seq>
                <p:seq concurrent="1" nextAc="seek">
                  <p:cTn id="358" restart="whenNotActive" fill="hold" evtFilter="cancelBubble" nodeType="interactiveSeq">
                    <p:stCondLst>
                      <p:cond evt="onMediaBookmark" delay="0">
                        <p:tgtEl>
                          <p14:bmkTgt spid="4" bmkName="ExcelAccessKeys3_FINAL00:03:04.6"/>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withEffect">
                                      <p:stCondLst>
                                        <p:cond delay="0"/>
                                      </p:stCondLst>
                                      <p:childTnLst>
                                        <p:animEffect transition="out" filter="fade">
                                          <p:cBhvr>
                                            <p:cTn id="362" dur="200"/>
                                            <p:tgtEl>
                                              <p:spTgt spid="42"/>
                                            </p:tgtEl>
                                          </p:cBhvr>
                                        </p:animEffect>
                                        <p:set>
                                          <p:cBhvr>
                                            <p:cTn id="363" dur="1" fill="hold">
                                              <p:stCondLst>
                                                <p:cond delay="199"/>
                                              </p:stCondLst>
                                            </p:cTn>
                                            <p:tgtEl>
                                              <p:spTgt spid="42"/>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3:04.6"/>
                      </p:tgtEl>
                    </p:cond>
                  </p:nextCondLst>
                </p:seq>
                <p:seq concurrent="1" nextAc="seek">
                  <p:cTn id="364" restart="whenNotActive" fill="hold" evtFilter="cancelBubble" nodeType="interactiveSeq">
                    <p:stCondLst>
                      <p:cond evt="onMediaBookmark" delay="0">
                        <p:tgtEl>
                          <p14:bmkTgt spid="4" bmkName="ExcelAccessKeys3_FINAL00:03:04.7"/>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withEffect">
                                      <p:stCondLst>
                                        <p:cond delay="0"/>
                                      </p:stCondLst>
                                      <p:childTnLst>
                                        <p:set>
                                          <p:cBhvr>
                                            <p:cTn id="368" dur="1" fill="hold">
                                              <p:stCondLst>
                                                <p:cond delay="0"/>
                                              </p:stCondLst>
                                            </p:cTn>
                                            <p:tgtEl>
                                              <p:spTgt spid="43"/>
                                            </p:tgtEl>
                                            <p:attrNameLst>
                                              <p:attrName>style.visibility</p:attrName>
                                            </p:attrNameLst>
                                          </p:cBhvr>
                                          <p:to>
                                            <p:strVal val="visible"/>
                                          </p:to>
                                        </p:set>
                                        <p:animEffect transition="in" filter="fade">
                                          <p:cBhvr>
                                            <p:cTn id="369" dur="200"/>
                                            <p:tgtEl>
                                              <p:spTgt spid="43"/>
                                            </p:tgtEl>
                                          </p:cBhvr>
                                        </p:animEffect>
                                      </p:childTnLst>
                                    </p:cTn>
                                  </p:par>
                                </p:childTnLst>
                              </p:cTn>
                            </p:par>
                          </p:childTnLst>
                        </p:cTn>
                      </p:par>
                    </p:childTnLst>
                  </p:cTn>
                  <p:nextCondLst>
                    <p:cond evt="onMediaBookmark" delay="0">
                      <p:tgtEl>
                        <p14:bmkTgt spid="4" bmkName="ExcelAccessKeys3_FINAL00:03:04.7"/>
                      </p:tgtEl>
                    </p:cond>
                  </p:nextCondLst>
                </p:seq>
                <p:seq concurrent="1" nextAc="seek">
                  <p:cTn id="370" restart="whenNotActive" fill="hold" evtFilter="cancelBubble" nodeType="interactiveSeq">
                    <p:stCondLst>
                      <p:cond evt="onMediaBookmark" delay="0">
                        <p:tgtEl>
                          <p14:bmkTgt spid="4" bmkName="ExcelAccessKeys3_FINAL00:03:14.4"/>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withEffect">
                                      <p:stCondLst>
                                        <p:cond delay="0"/>
                                      </p:stCondLst>
                                      <p:childTnLst>
                                        <p:animEffect transition="out" filter="fade">
                                          <p:cBhvr>
                                            <p:cTn id="374" dur="200"/>
                                            <p:tgtEl>
                                              <p:spTgt spid="43"/>
                                            </p:tgtEl>
                                          </p:cBhvr>
                                        </p:animEffect>
                                        <p:set>
                                          <p:cBhvr>
                                            <p:cTn id="375" dur="1" fill="hold">
                                              <p:stCondLst>
                                                <p:cond delay="1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3:14.4"/>
                      </p:tgtEl>
                    </p:cond>
                  </p:nextCondLst>
                </p:seq>
                <p:seq concurrent="1" nextAc="seek">
                  <p:cTn id="376" restart="whenNotActive" fill="hold" evtFilter="cancelBubble" nodeType="interactiveSeq">
                    <p:stCondLst>
                      <p:cond evt="onMediaBookmark" delay="0">
                        <p:tgtEl>
                          <p14:bmkTgt spid="4" bmkName="ExcelAccessKeys3_FINAL00:03:14.5"/>
                        </p:tgtEl>
                      </p:cond>
                    </p:stCondLst>
                    <p:endSync evt="end" delay="0">
                      <p:rtn val="all"/>
                    </p:endSync>
                    <p:childTnLst>
                      <p:par>
                        <p:cTn id="377" fill="hold">
                          <p:stCondLst>
                            <p:cond delay="0"/>
                          </p:stCondLst>
                          <p:childTnLst>
                            <p:par>
                              <p:cTn id="378" fill="hold">
                                <p:stCondLst>
                                  <p:cond delay="0"/>
                                </p:stCondLst>
                                <p:childTnLst>
                                  <p:par>
                                    <p:cTn id="379" presetID="10" presetClass="entr" presetSubtype="0" fill="hold" grpId="0" nodeType="withEffect">
                                      <p:stCondLst>
                                        <p:cond delay="0"/>
                                      </p:stCondLst>
                                      <p:childTnLst>
                                        <p:set>
                                          <p:cBhvr>
                                            <p:cTn id="380" dur="1" fill="hold">
                                              <p:stCondLst>
                                                <p:cond delay="0"/>
                                              </p:stCondLst>
                                            </p:cTn>
                                            <p:tgtEl>
                                              <p:spTgt spid="44"/>
                                            </p:tgtEl>
                                            <p:attrNameLst>
                                              <p:attrName>style.visibility</p:attrName>
                                            </p:attrNameLst>
                                          </p:cBhvr>
                                          <p:to>
                                            <p:strVal val="visible"/>
                                          </p:to>
                                        </p:set>
                                        <p:animEffect transition="in" filter="fade">
                                          <p:cBhvr>
                                            <p:cTn id="381" dur="200"/>
                                            <p:tgtEl>
                                              <p:spTgt spid="44"/>
                                            </p:tgtEl>
                                          </p:cBhvr>
                                        </p:animEffect>
                                      </p:childTnLst>
                                    </p:cTn>
                                  </p:par>
                                </p:childTnLst>
                              </p:cTn>
                            </p:par>
                          </p:childTnLst>
                        </p:cTn>
                      </p:par>
                    </p:childTnLst>
                  </p:cTn>
                  <p:nextCondLst>
                    <p:cond evt="onMediaBookmark" delay="0">
                      <p:tgtEl>
                        <p14:bmkTgt spid="4" bmkName="ExcelAccessKeys3_FINAL00:03:14.5"/>
                      </p:tgtEl>
                    </p:cond>
                  </p:nextCondLst>
                </p:seq>
                <p:seq concurrent="1" nextAc="seek">
                  <p:cTn id="382" restart="whenNotActive" fill="hold" evtFilter="cancelBubble" nodeType="interactiveSeq">
                    <p:stCondLst>
                      <p:cond evt="onMediaBookmark" delay="0">
                        <p:tgtEl>
                          <p14:bmkTgt spid="4" bmkName="ExcelAccessKeys3_FINAL00:03:19.9"/>
                        </p:tgtEl>
                      </p:cond>
                    </p:stCondLst>
                    <p:endSync evt="end" delay="0">
                      <p:rtn val="all"/>
                    </p:endSync>
                    <p:childTnLst>
                      <p:par>
                        <p:cTn id="383" fill="hold">
                          <p:stCondLst>
                            <p:cond delay="0"/>
                          </p:stCondLst>
                          <p:childTnLst>
                            <p:par>
                              <p:cTn id="384" fill="hold">
                                <p:stCondLst>
                                  <p:cond delay="0"/>
                                </p:stCondLst>
                                <p:childTnLst>
                                  <p:par>
                                    <p:cTn id="385" presetID="10" presetClass="exit" presetSubtype="0" fill="hold" grpId="1" nodeType="withEffect">
                                      <p:stCondLst>
                                        <p:cond delay="0"/>
                                      </p:stCondLst>
                                      <p:childTnLst>
                                        <p:animEffect transition="out" filter="fade">
                                          <p:cBhvr>
                                            <p:cTn id="386" dur="200"/>
                                            <p:tgtEl>
                                              <p:spTgt spid="44"/>
                                            </p:tgtEl>
                                          </p:cBhvr>
                                        </p:animEffect>
                                        <p:set>
                                          <p:cBhvr>
                                            <p:cTn id="387"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3:19.9"/>
                      </p:tgtEl>
                    </p:cond>
                  </p:nextCondLst>
                </p:seq>
                <p:seq concurrent="1" nextAc="seek">
                  <p:cTn id="388" restart="whenNotActive" fill="hold" evtFilter="cancelBubble" nodeType="interactiveSeq">
                    <p:stCondLst>
                      <p:cond evt="onMediaBookmark" delay="0">
                        <p:tgtEl>
                          <p14:bmkTgt spid="4" bmkName="ExcelAccessKeys3_FINAL00:03:20.0"/>
                        </p:tgtEl>
                      </p:cond>
                    </p:stCondLst>
                    <p:endSync evt="end" delay="0">
                      <p:rtn val="all"/>
                    </p:endSync>
                    <p:childTnLst>
                      <p:par>
                        <p:cTn id="389" fill="hold">
                          <p:stCondLst>
                            <p:cond delay="0"/>
                          </p:stCondLst>
                          <p:childTnLst>
                            <p:par>
                              <p:cTn id="390" fill="hold">
                                <p:stCondLst>
                                  <p:cond delay="0"/>
                                </p:stCondLst>
                                <p:childTnLst>
                                  <p:par>
                                    <p:cTn id="391" presetID="10" presetClass="entr" presetSubtype="0" fill="hold" grpId="0" nodeType="withEffect">
                                      <p:stCondLst>
                                        <p:cond delay="0"/>
                                      </p:stCondLst>
                                      <p:childTnLst>
                                        <p:set>
                                          <p:cBhvr>
                                            <p:cTn id="392" dur="1" fill="hold">
                                              <p:stCondLst>
                                                <p:cond delay="0"/>
                                              </p:stCondLst>
                                            </p:cTn>
                                            <p:tgtEl>
                                              <p:spTgt spid="45"/>
                                            </p:tgtEl>
                                            <p:attrNameLst>
                                              <p:attrName>style.visibility</p:attrName>
                                            </p:attrNameLst>
                                          </p:cBhvr>
                                          <p:to>
                                            <p:strVal val="visible"/>
                                          </p:to>
                                        </p:set>
                                        <p:animEffect transition="in" filter="fade">
                                          <p:cBhvr>
                                            <p:cTn id="393" dur="200"/>
                                            <p:tgtEl>
                                              <p:spTgt spid="45"/>
                                            </p:tgtEl>
                                          </p:cBhvr>
                                        </p:animEffect>
                                      </p:childTnLst>
                                    </p:cTn>
                                  </p:par>
                                </p:childTnLst>
                              </p:cTn>
                            </p:par>
                          </p:childTnLst>
                        </p:cTn>
                      </p:par>
                    </p:childTnLst>
                  </p:cTn>
                  <p:nextCondLst>
                    <p:cond evt="onMediaBookmark" delay="0">
                      <p:tgtEl>
                        <p14:bmkTgt spid="4" bmkName="ExcelAccessKeys3_FINAL00:03:20.0"/>
                      </p:tgtEl>
                    </p:cond>
                  </p:nextCondLst>
                </p:seq>
                <p:seq concurrent="1" nextAc="seek">
                  <p:cTn id="394" restart="whenNotActive" fill="hold" evtFilter="cancelBubble" nodeType="interactiveSeq">
                    <p:stCondLst>
                      <p:cond evt="onMediaBookmark" delay="0">
                        <p:tgtEl>
                          <p14:bmkTgt spid="4" bmkName="ExcelAccessKeys3_FINAL00:03:25.8"/>
                        </p:tgtEl>
                      </p:cond>
                    </p:stCondLst>
                    <p:endSync evt="end" delay="0">
                      <p:rtn val="all"/>
                    </p:endSync>
                    <p:childTnLst>
                      <p:par>
                        <p:cTn id="395" fill="hold">
                          <p:stCondLst>
                            <p:cond delay="0"/>
                          </p:stCondLst>
                          <p:childTnLst>
                            <p:par>
                              <p:cTn id="396" fill="hold">
                                <p:stCondLst>
                                  <p:cond delay="0"/>
                                </p:stCondLst>
                                <p:childTnLst>
                                  <p:par>
                                    <p:cTn id="397" presetID="10" presetClass="exit" presetSubtype="0" fill="hold" grpId="1" nodeType="withEffect">
                                      <p:stCondLst>
                                        <p:cond delay="0"/>
                                      </p:stCondLst>
                                      <p:childTnLst>
                                        <p:animEffect transition="out" filter="fade">
                                          <p:cBhvr>
                                            <p:cTn id="398" dur="200"/>
                                            <p:tgtEl>
                                              <p:spTgt spid="45"/>
                                            </p:tgtEl>
                                          </p:cBhvr>
                                        </p:animEffect>
                                        <p:set>
                                          <p:cBhvr>
                                            <p:cTn id="399"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4" bmkName="ExcelAccessKeys3_FINAL00:03:25.8"/>
                      </p:tgtEl>
                    </p:cond>
                  </p:nextCondLst>
                </p:seq>
              </p:childTnLst>
            </p:cTn>
          </p:par>
        </p:tnLst>
        <p:bldLst>
          <p:bldP spid="7" grpId="0" build="p"/>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bldLst>
          <p:bldP spid="7" grpId="0" build="p"/>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Other kinds of access keys (4:14)</a:t>
            </a:r>
            <a:endParaRPr lang="en-US" sz="3200" dirty="0"/>
          </a:p>
        </p:txBody>
      </p:sp>
      <p:sp>
        <p:nvSpPr>
          <p:cNvPr id="2" name="Footer Placeholder 1"/>
          <p:cNvSpPr>
            <a:spLocks noGrp="1"/>
          </p:cNvSpPr>
          <p:nvPr>
            <p:ph type="ftr" sz="quarter" idx="11"/>
          </p:nvPr>
        </p:nvSpPr>
        <p:spPr/>
        <p:txBody>
          <a:bodyPr/>
          <a:lstStyle/>
          <a:p>
            <a:r>
              <a:rPr lang="en-US" dirty="0"/>
              <a:t>Excel 2010 keyboard shortcuts 2: ALT key shortcuts</a:t>
            </a:r>
            <a:endParaRPr lang="en-US" dirty="0">
              <a:solidFill>
                <a:prstClr val="black">
                  <a:tint val="75000"/>
                </a:prstClr>
              </a:solidFill>
            </a:endParaRPr>
          </a:p>
        </p:txBody>
      </p:sp>
      <p:sp>
        <p:nvSpPr>
          <p:cNvPr id="7" name="Text Placeholder 6"/>
          <p:cNvSpPr>
            <a:spLocks noGrp="1"/>
          </p:cNvSpPr>
          <p:nvPr>
            <p:ph type="body" sz="quarter" idx="13"/>
          </p:nvPr>
        </p:nvSpPr>
        <p:spPr/>
        <p:txBody>
          <a:bodyPr/>
          <a:lstStyle/>
          <a:p>
            <a:pPr lvl="0"/>
            <a:r>
              <a:rPr lang="en-US" dirty="0"/>
              <a:t>Point to the bottom of the </a:t>
            </a:r>
            <a:r>
              <a:rPr lang="en-US" dirty="0" smtClean="0"/>
              <a:t>video </a:t>
            </a:r>
            <a:r>
              <a:rPr lang="en-US" dirty="0"/>
              <a:t>to see the video controls. Drag or point along the progress bar to move forward or go back.</a:t>
            </a:r>
          </a:p>
          <a:p>
            <a:endParaRPr lang="en-US" dirty="0"/>
          </a:p>
        </p:txBody>
      </p:sp>
      <p:pic>
        <p:nvPicPr>
          <p:cNvPr id="4" name="ExcelAccessKeys4_FINAL.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ExcelAccessKeys4_FINAL00:00:00.0" time="33"/>
                    <p14:bmk name="ExcelAccessKeys4_FINAL00:00:03.6" time="3633"/>
                    <p14:bmk name="ExcelAccessKeys4_FINAL00:00:03.7" time="3733"/>
                    <p14:bmk name="ExcelAccessKeys4_FINAL00:00:07.0" time="7067"/>
                    <p14:bmk name="ExcelAccessKeys4_FINAL00:00:07.1" time="7167"/>
                    <p14:bmk name="ExcelAccessKeys4_FINAL00:00:09.3" time="9300"/>
                    <p14:bmk name="ExcelAccessKeys4_FINAL00:00:09.4" time="9400"/>
                    <p14:bmk name="ExcelAccessKeys4_FINAL00:00:19.3" time="19300"/>
                    <p14:bmk name="ExcelAccessKeys4_FINAL00:00:19.4" time="19400"/>
                    <p14:bmk name="ExcelAccessKeys4_FINAL00:00:31.0" time="31000"/>
                    <p14:bmk name="ExcelAccessKeys4_FINAL00:00:31.1" time="31100"/>
                    <p14:bmk name="ExcelAccessKeys4_FINAL00:00:35.0" time="35033"/>
                    <p14:bmk name="ExcelAccessKeys4_FINAL00:00:35.1" time="35133"/>
                    <p14:bmk name="ExcelAccessKeys4_FINAL00:00:39.6" time="39600"/>
                    <p14:bmk name="ExcelAccessKeys4_FINAL00:00:39.7" time="39700"/>
                    <p14:bmk name="ExcelAccessKeys4_FINAL00:00:50.9" time="50933"/>
                    <p14:bmk name="ExcelAccessKeys4_FINAL00:00:51.0" time="51033"/>
                    <p14:bmk name="ExcelAccessKeys4_FINAL00:01:00.1" time="60100"/>
                    <p14:bmk name="ExcelAccessKeys4_FINAL00:01:00.2" time="60200"/>
                    <p14:bmk name="ExcelAccessKeys4_FINAL00:01:09.0" time="69067"/>
                    <p14:bmk name="ExcelAccessKeys4_FINAL00:01:09.1" time="69167"/>
                    <p14:bmk name="ExcelAccessKeys4_FINAL00:01:15.6" time="75633"/>
                    <p14:bmk name="ExcelAccessKeys4_FINAL00:01:15.7" time="75733"/>
                    <p14:bmk name="ExcelAccessKeys4_FINAL00:01:24.3" time="84367"/>
                    <p14:bmk name="ExcelAccessKeys4_FINAL00:01:24.4" time="84467"/>
                    <p14:bmk name="ExcelAccessKeys4_FINAL00:01:31.7" time="91700"/>
                    <p14:bmk name="ExcelAccessKeys4_FINAL00:01:31.8" time="91800"/>
                    <p14:bmk name="ExcelAccessKeys4_FINAL00:01:38.8" time="98833"/>
                    <p14:bmk name="ExcelAccessKeys4_FINAL00:01:38.9" time="98933"/>
                    <p14:bmk name="ExcelAccessKeys4_FINAL00:01:45.3" time="105367"/>
                    <p14:bmk name="ExcelAccessKeys4_FINAL00:01:45.4" time="105467"/>
                    <p14:bmk name="ExcelAccessKeys4_FINAL00:01:56.1" time="116100"/>
                    <p14:bmk name="ExcelAccessKeys4_FINAL00:01:56.2" time="116200"/>
                    <p14:bmk name="ExcelAccessKeys4_FINAL00:01:59.2" time="119267"/>
                    <p14:bmk name="ExcelAccessKeys4_FINAL00:01:59.3" time="119367"/>
                    <p14:bmk name="ExcelAccessKeys4_FINAL00:02:03.9" time="123900"/>
                    <p14:bmk name="ExcelAccessKeys4_FINAL00:02:04.0" time="124000"/>
                    <p14:bmk name="ExcelAccessKeys4_FINAL00:02:08.4" time="128467"/>
                    <p14:bmk name="ExcelAccessKeys4_FINAL00:02:08.5" time="128567"/>
                    <p14:bmk name="ExcelAccessKeys4_FINAL00:02:17.6" time="137667"/>
                    <p14:bmk name="ExcelAccessKeys4_FINAL00:02:17.7" time="137767"/>
                    <p14:bmk name="ExcelAccessKeys4_FINAL00:02:25.3" time="145333"/>
                    <p14:bmk name="ExcelAccessKeys4_FINAL00:02:25.4" time="145433"/>
                    <p14:bmk name="ExcelAccessKeys4_FINAL00:02:30.2" time="150233"/>
                    <p14:bmk name="ExcelAccessKeys4_FINAL00:02:30.3" time="150333"/>
                    <p14:bmk name="ExcelAccessKeys4_FINAL00:02:37.6" time="157600"/>
                    <p14:bmk name="ExcelAccessKeys4_FINAL00:02:37.7" time="157700"/>
                    <p14:bmk name="ExcelAccessKeys4_FINAL00:02:42.4" time="162400"/>
                    <p14:bmk name="ExcelAccessKeys4_FINAL00:02:42.5" time="162500"/>
                    <p14:bmk name="ExcelAccessKeys4_FINAL00:02:47.7" time="167700"/>
                    <p14:bmk name="ExcelAccessKeys4_FINAL00:02:47.8" time="167800"/>
                    <p14:bmk name="ExcelAccessKeys4_FINAL00:02:55.9" time="175967"/>
                    <p14:bmk name="ExcelAccessKeys4_FINAL00:02:56.0" time="176067"/>
                    <p14:bmk name="ExcelAccessKeys4_FINAL00:03:00.7" time="180700"/>
                    <p14:bmk name="ExcelAccessKeys4_FINAL00:03:00.8" time="180800"/>
                    <p14:bmk name="ExcelAccessKeys4_FINAL00:03:05.1" time="185133"/>
                    <p14:bmk name="ExcelAccessKeys4_FINAL00:03:05.2" time="185233"/>
                    <p14:bmk name="ExcelAccessKeys4_FINAL00:03:09.3" time="189300"/>
                    <p14:bmk name="ExcelAccessKeys4_FINAL00:03:09.4" time="189400"/>
                    <p14:bmk name="ExcelAccessKeys4_FINAL00:03:15.3" time="195300"/>
                    <p14:bmk name="ExcelAccessKeys4_FINAL00:03:15.4" time="195400"/>
                    <p14:bmk name="ExcelAccessKeys4_FINAL00:03:20.7" time="200767"/>
                    <p14:bmk name="ExcelAccessKeys4_FINAL00:03:20.8" time="200867"/>
                    <p14:bmk name="ExcelAccessKeys4_FINAL00:03:24.9" time="204933"/>
                    <p14:bmk name="ExcelAccessKeys4_FINAL00:03:25.0" time="205033"/>
                    <p14:bmk name="ExcelAccessKeys4_FINAL00:03:36.4" time="216433"/>
                    <p14:bmk name="ExcelAccessKeys4_FINAL00:03:36.5" time="216533"/>
                    <p14:bmk name="ExcelAccessKeys4_FINAL00:03:52.5" time="232567"/>
                    <p14:bmk name="ExcelAccessKeys4_FINAL00:03:52.6" time="232667"/>
                    <p14:bmk name="ExcelAccessKeys4_FINAL00:03:58.2" time="238200"/>
                    <p14:bmk name="ExcelAccessKeys4_FINAL00:03:58.3" time="238300"/>
                    <p14:bmk name="ExcelAccessKeys4_FINAL00:04:05.6" time="245667"/>
                    <p14:bmk name="ExcelAccessKeys4_FINAL00:04:05.7" time="245767"/>
                    <p14:bmk name="ExcelAccessKeys4_FINAL00:04:12.5" time="252567"/>
                  </p14:bmkLst>
                </p14:media>
              </p:ext>
            </p:extLst>
          </p:nvPr>
        </p:nvPicPr>
        <p:blipFill>
          <a:blip r:embed="rId43"/>
          <a:stretch>
            <a:fillRect/>
          </a:stretch>
        </p:blipFill>
        <p:spPr>
          <a:xfrm>
            <a:off x="1524000" y="992188"/>
            <a:ext cx="5943600" cy="4457700"/>
          </a:xfrm>
        </p:spPr>
      </p:pic>
      <p:grpSp>
        <p:nvGrpSpPr>
          <p:cNvPr id="11" name="Group 10"/>
          <p:cNvGrpSpPr/>
          <p:nvPr/>
        </p:nvGrpSpPr>
        <p:grpSpPr>
          <a:xfrm>
            <a:off x="3733800" y="2590800"/>
            <a:ext cx="1676400" cy="1676400"/>
            <a:chOff x="3581400" y="2438400"/>
            <a:chExt cx="1676400" cy="1676400"/>
          </a:xfrm>
        </p:grpSpPr>
        <p:sp>
          <p:nvSpPr>
            <p:cNvPr id="12" name="Oval 11"/>
            <p:cNvSpPr/>
            <p:nvPr/>
          </p:nvSpPr>
          <p:spPr>
            <a:xfrm>
              <a:off x="3581400" y="2438400"/>
              <a:ext cx="1676400" cy="1676400"/>
            </a:xfrm>
            <a:prstGeom prst="ellipse">
              <a:avLst/>
            </a:prstGeom>
            <a:noFill/>
            <a:ln w="76200">
              <a:solidFill>
                <a:schemeClr val="bg1">
                  <a:lumMod val="65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5400000">
              <a:off x="4133193" y="2915307"/>
              <a:ext cx="838200" cy="722586"/>
            </a:xfrm>
            <a:prstGeom prst="triangle">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ExcelAccessKeys4_FINALSofar00:00:00.0-00:00:03.6"/>
          <p:cNvSpPr txBox="1"/>
          <p:nvPr>
            <p:custDataLst>
              <p:tags r:id="rId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So far we have talked about how to use ALT keys quite a bit,</a:t>
            </a:r>
            <a:endParaRPr lang="en-US">
              <a:solidFill>
                <a:srgbClr val="FFFFFF"/>
              </a:solidFill>
              <a:latin typeface="Calibri"/>
            </a:endParaRPr>
          </a:p>
        </p:txBody>
      </p:sp>
      <p:sp>
        <p:nvSpPr>
          <p:cNvPr id="46" name="ExcelAccessKeys4_FINALbutthere00:00:03.7-00:00:07.0"/>
          <p:cNvSpPr txBox="1"/>
          <p:nvPr>
            <p:custDataLst>
              <p:tags r:id="rId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but there are other kinds of access keys to know about.</a:t>
            </a:r>
            <a:endParaRPr lang="en-US">
              <a:solidFill>
                <a:srgbClr val="FFFFFF"/>
              </a:solidFill>
              <a:latin typeface="Calibri"/>
            </a:endParaRPr>
          </a:p>
        </p:txBody>
      </p:sp>
      <p:sp>
        <p:nvSpPr>
          <p:cNvPr id="47" name="ExcelAccessKeys4_FINALThefirst00:00:07.1-00:00:09.3"/>
          <p:cNvSpPr txBox="1"/>
          <p:nvPr>
            <p:custDataLst>
              <p:tags r:id="rId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The first one is F6.</a:t>
            </a:r>
            <a:endParaRPr lang="en-US">
              <a:solidFill>
                <a:srgbClr val="FFFFFF"/>
              </a:solidFill>
              <a:latin typeface="Calibri"/>
            </a:endParaRPr>
          </a:p>
        </p:txBody>
      </p:sp>
      <p:sp>
        <p:nvSpPr>
          <p:cNvPr id="48" name="ExcelAccessKeys4_FINALF6switches00:00:09.4-00:00:19.3"/>
          <p:cNvSpPr txBox="1"/>
          <p:nvPr>
            <p:custDataLst>
              <p:tags r:id="rId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F6 switches focus from the worksheet, to the status bar, to the Ribbon, and then back to the worksheet.</a:t>
            </a:r>
            <a:endParaRPr lang="en-US">
              <a:solidFill>
                <a:srgbClr val="FFFFFF"/>
              </a:solidFill>
              <a:latin typeface="Calibri"/>
            </a:endParaRPr>
          </a:p>
        </p:txBody>
      </p:sp>
      <p:sp>
        <p:nvSpPr>
          <p:cNvPr id="49" name="ExcelAccessKeys4_FINALWhenthe00:00:19.4-00:00:31.0"/>
          <p:cNvSpPr txBox="1"/>
          <p:nvPr>
            <p:custDataLst>
              <p:tags r:id="rId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When the focus is on the status bar, you can use the Arrow keys and Enter, to change the view, or zoom level.</a:t>
            </a:r>
            <a:endParaRPr lang="en-US">
              <a:solidFill>
                <a:srgbClr val="FFFFFF"/>
              </a:solidFill>
              <a:latin typeface="Calibri"/>
            </a:endParaRPr>
          </a:p>
        </p:txBody>
      </p:sp>
      <p:sp>
        <p:nvSpPr>
          <p:cNvPr id="50" name="ExcelAccessKeys4_FINALIfyou00:00:31.1-00:00:35.0"/>
          <p:cNvSpPr txBox="1"/>
          <p:nvPr>
            <p:custDataLst>
              <p:tags r:id="rId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If you think of F6 as the key for switching between areas of Excel,</a:t>
            </a:r>
            <a:endParaRPr lang="en-US">
              <a:solidFill>
                <a:srgbClr val="FFFFFF"/>
              </a:solidFill>
              <a:latin typeface="Calibri"/>
            </a:endParaRPr>
          </a:p>
        </p:txBody>
      </p:sp>
      <p:sp>
        <p:nvSpPr>
          <p:cNvPr id="51" name="ExcelAccessKeys4_FINALit'llbe00:00:35.1-00:00:39.6"/>
          <p:cNvSpPr txBox="1"/>
          <p:nvPr>
            <p:custDataLst>
              <p:tags r:id="rId10"/>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it'll be easy to remember the variations, Shift+F6.</a:t>
            </a:r>
            <a:endParaRPr lang="en-US">
              <a:solidFill>
                <a:srgbClr val="FFFFFF"/>
              </a:solidFill>
              <a:latin typeface="Calibri"/>
            </a:endParaRPr>
          </a:p>
        </p:txBody>
      </p:sp>
      <p:sp>
        <p:nvSpPr>
          <p:cNvPr id="52" name="ExcelAccessKeys4_FINALIfyou’re00:00:39.7-00:00:50.9"/>
          <p:cNvSpPr txBox="1"/>
          <p:nvPr>
            <p:custDataLst>
              <p:tags r:id="rId1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If you’re working with a split worksheet, you can quickly switch between the sections by pressing Shift+F6 and F6.</a:t>
            </a:r>
            <a:endParaRPr lang="en-US">
              <a:solidFill>
                <a:srgbClr val="FFFFFF"/>
              </a:solidFill>
              <a:latin typeface="Calibri"/>
            </a:endParaRPr>
          </a:p>
        </p:txBody>
      </p:sp>
      <p:sp>
        <p:nvSpPr>
          <p:cNvPr id="53" name="ExcelAccessKeys4_FINALYouprobably00:00:51.0-00:01:00.1"/>
          <p:cNvSpPr txBox="1"/>
          <p:nvPr>
            <p:custDataLst>
              <p:tags r:id="rId1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You probably know how to switch between worksheets using CTRL+Page Up and Page Down.</a:t>
            </a:r>
            <a:endParaRPr lang="en-US">
              <a:solidFill>
                <a:srgbClr val="FFFFFF"/>
              </a:solidFill>
              <a:latin typeface="Calibri"/>
            </a:endParaRPr>
          </a:p>
        </p:txBody>
      </p:sp>
      <p:sp>
        <p:nvSpPr>
          <p:cNvPr id="54" name="ExcelAccessKeys4_FINALButif00:01:00.2-00:01:09.0"/>
          <p:cNvSpPr txBox="1"/>
          <p:nvPr>
            <p:custDataLst>
              <p:tags r:id="rId1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But if you want to switch between open workbooks, press CTRL F6.</a:t>
            </a:r>
            <a:endParaRPr lang="en-US">
              <a:solidFill>
                <a:srgbClr val="FFFFFF"/>
              </a:solidFill>
              <a:latin typeface="Calibri"/>
            </a:endParaRPr>
          </a:p>
        </p:txBody>
      </p:sp>
      <p:sp>
        <p:nvSpPr>
          <p:cNvPr id="55" name="ExcelAccessKeys4_FINALInthe00:01:09.1-00:01:15.6"/>
          <p:cNvSpPr txBox="1"/>
          <p:nvPr>
            <p:custDataLst>
              <p:tags r:id="rId1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In the first course we taught you that CTRL+Shift+L adds filter buttons to a header row.</a:t>
            </a:r>
            <a:endParaRPr lang="en-US">
              <a:solidFill>
                <a:srgbClr val="FFFFFF"/>
              </a:solidFill>
              <a:latin typeface="Calibri"/>
            </a:endParaRPr>
          </a:p>
        </p:txBody>
      </p:sp>
      <p:sp>
        <p:nvSpPr>
          <p:cNvPr id="56" name="ExcelAccessKeys4_FINALButhow00:01:15.7-00:01:24.3"/>
          <p:cNvSpPr txBox="1"/>
          <p:nvPr>
            <p:custDataLst>
              <p:tags r:id="rId1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But how you access the filters without a mouse? Hold down the ALT key and then press the DOWN arrow.</a:t>
            </a:r>
            <a:endParaRPr lang="en-US">
              <a:solidFill>
                <a:srgbClr val="FFFFFF"/>
              </a:solidFill>
              <a:latin typeface="Calibri"/>
            </a:endParaRPr>
          </a:p>
        </p:txBody>
      </p:sp>
      <p:sp>
        <p:nvSpPr>
          <p:cNvPr id="57" name="ExcelAccessKeys4_FINALReleasethe00:01:24.4-00:01:31.7"/>
          <p:cNvSpPr txBox="1"/>
          <p:nvPr>
            <p:custDataLst>
              <p:tags r:id="rId1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Release the ALT key, and use the arrows to select an option.</a:t>
            </a:r>
            <a:endParaRPr lang="en-US">
              <a:solidFill>
                <a:srgbClr val="FFFFFF"/>
              </a:solidFill>
              <a:latin typeface="Calibri"/>
            </a:endParaRPr>
          </a:p>
        </p:txBody>
      </p:sp>
      <p:sp>
        <p:nvSpPr>
          <p:cNvPr id="58" name="ExcelAccessKeys4_FINALSelector00:01:31.8-00:01:38.8"/>
          <p:cNvSpPr txBox="1"/>
          <p:nvPr>
            <p:custDataLst>
              <p:tags r:id="rId1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Select or clear check boxes using the Spacebar, it's just like working in a dialog box.</a:t>
            </a:r>
            <a:endParaRPr lang="en-US">
              <a:solidFill>
                <a:srgbClr val="FFFFFF"/>
              </a:solidFill>
              <a:latin typeface="Calibri"/>
            </a:endParaRPr>
          </a:p>
        </p:txBody>
      </p:sp>
      <p:sp>
        <p:nvSpPr>
          <p:cNvPr id="59" name="ExcelAccessKeys4_FINALIfyou00:01:38.9-00:01:45.3"/>
          <p:cNvSpPr txBox="1"/>
          <p:nvPr>
            <p:custDataLst>
              <p:tags r:id="rId1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If you are into saving time, you no doubt use the Right-Click menu. But how can you do that without a mouse?</a:t>
            </a:r>
            <a:endParaRPr lang="en-US">
              <a:solidFill>
                <a:srgbClr val="FFFFFF"/>
              </a:solidFill>
              <a:latin typeface="Calibri"/>
            </a:endParaRPr>
          </a:p>
        </p:txBody>
      </p:sp>
      <p:sp>
        <p:nvSpPr>
          <p:cNvPr id="60" name="ExcelAccessKeys4_FINALEasy.Press00:01:45.4-00:01:56.1"/>
          <p:cNvSpPr txBox="1"/>
          <p:nvPr>
            <p:custDataLst>
              <p:tags r:id="rId1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Easy. Press Shift+F10, then use the Arrow keys and Enter to select an option.</a:t>
            </a:r>
            <a:endParaRPr lang="en-US">
              <a:solidFill>
                <a:srgbClr val="FFFFFF"/>
              </a:solidFill>
              <a:latin typeface="Calibri"/>
            </a:endParaRPr>
          </a:p>
        </p:txBody>
      </p:sp>
      <p:sp>
        <p:nvSpPr>
          <p:cNvPr id="61" name="ExcelAccessKeys4_FINALAnotherone00:01:56.2-00:01:59.2"/>
          <p:cNvSpPr txBox="1"/>
          <p:nvPr>
            <p:custDataLst>
              <p:tags r:id="rId20"/>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Another one to know about is F2.</a:t>
            </a:r>
            <a:endParaRPr lang="en-US">
              <a:solidFill>
                <a:srgbClr val="FFFFFF"/>
              </a:solidFill>
              <a:latin typeface="Calibri"/>
            </a:endParaRPr>
          </a:p>
        </p:txBody>
      </p:sp>
      <p:sp>
        <p:nvSpPr>
          <p:cNvPr id="62" name="ExcelAccessKeys4_FINALYoualready00:01:59.3-00:02:03.9"/>
          <p:cNvSpPr txBox="1"/>
          <p:nvPr>
            <p:custDataLst>
              <p:tags r:id="rId2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You already saw how to use F2 to enter edit mode with a formula.</a:t>
            </a:r>
            <a:endParaRPr lang="en-US">
              <a:solidFill>
                <a:srgbClr val="FFFFFF"/>
              </a:solidFill>
              <a:latin typeface="Calibri"/>
            </a:endParaRPr>
          </a:p>
        </p:txBody>
      </p:sp>
      <p:sp>
        <p:nvSpPr>
          <p:cNvPr id="63" name="ExcelAccessKeys4_FINALButF200:02:04.0-00:02:08.4"/>
          <p:cNvSpPr txBox="1"/>
          <p:nvPr>
            <p:custDataLst>
              <p:tags r:id="rId22"/>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But F2 is also useful for creating a formula in a dialog box.</a:t>
            </a:r>
            <a:endParaRPr lang="en-US">
              <a:solidFill>
                <a:srgbClr val="FFFFFF"/>
              </a:solidFill>
              <a:latin typeface="Calibri"/>
            </a:endParaRPr>
          </a:p>
        </p:txBody>
      </p:sp>
      <p:sp>
        <p:nvSpPr>
          <p:cNvPr id="64" name="ExcelAccessKeys4_FINALForexample,00:02:08.5-00:02:17.6"/>
          <p:cNvSpPr txBox="1"/>
          <p:nvPr>
            <p:custDataLst>
              <p:tags r:id="rId2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For example, locate a function using the access keys for working in dialog boxes, then press Enter.</a:t>
            </a:r>
            <a:endParaRPr lang="en-US">
              <a:solidFill>
                <a:srgbClr val="FFFFFF"/>
              </a:solidFill>
              <a:latin typeface="Calibri"/>
            </a:endParaRPr>
          </a:p>
        </p:txBody>
      </p:sp>
      <p:sp>
        <p:nvSpPr>
          <p:cNvPr id="65" name="ExcelAccessKeys4_FINALNowto00:02:17.7-00:02:25.3"/>
          <p:cNvSpPr txBox="1"/>
          <p:nvPr>
            <p:custDataLst>
              <p:tags r:id="rId2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Now to select the range for the argument Press F2, and the focus switches to the worksheet.</a:t>
            </a:r>
            <a:endParaRPr lang="en-US">
              <a:solidFill>
                <a:srgbClr val="FFFFFF"/>
              </a:solidFill>
              <a:latin typeface="Calibri"/>
            </a:endParaRPr>
          </a:p>
        </p:txBody>
      </p:sp>
      <p:sp>
        <p:nvSpPr>
          <p:cNvPr id="66" name="ExcelAccessKeys4_FINALUsethe00:02:25.4-00:02:30.2"/>
          <p:cNvSpPr txBox="1"/>
          <p:nvPr>
            <p:custDataLst>
              <p:tags r:id="rId2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Use the ARROW keys to select the first cell in the range.</a:t>
            </a:r>
            <a:endParaRPr lang="en-US">
              <a:solidFill>
                <a:srgbClr val="FFFFFF"/>
              </a:solidFill>
              <a:latin typeface="Calibri"/>
            </a:endParaRPr>
          </a:p>
        </p:txBody>
      </p:sp>
      <p:sp>
        <p:nvSpPr>
          <p:cNvPr id="67" name="ExcelAccessKeys4_FINALPressShift00:02:30.3-00:02:37.6"/>
          <p:cNvSpPr txBox="1"/>
          <p:nvPr>
            <p:custDataLst>
              <p:tags r:id="rId2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Press Shift and expand the selection to the last cell, then press Enter.</a:t>
            </a:r>
            <a:endParaRPr lang="en-US">
              <a:solidFill>
                <a:srgbClr val="FFFFFF"/>
              </a:solidFill>
              <a:latin typeface="Calibri"/>
            </a:endParaRPr>
          </a:p>
        </p:txBody>
      </p:sp>
      <p:sp>
        <p:nvSpPr>
          <p:cNvPr id="68" name="ExcelAccessKeys4_FINALIfyou00:02:37.7-00:02:42.4"/>
          <p:cNvSpPr txBox="1"/>
          <p:nvPr>
            <p:custDataLst>
              <p:tags r:id="rId2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If you use the Function library to insert a formula, F2 works the same way.</a:t>
            </a:r>
            <a:endParaRPr lang="en-US">
              <a:solidFill>
                <a:srgbClr val="FFFFFF"/>
              </a:solidFill>
              <a:latin typeface="Calibri"/>
            </a:endParaRPr>
          </a:p>
        </p:txBody>
      </p:sp>
      <p:sp>
        <p:nvSpPr>
          <p:cNvPr id="69" name="ExcelAccessKeys4_FINALPressF200:02:42.5-00:02:47.7"/>
          <p:cNvSpPr txBox="1"/>
          <p:nvPr>
            <p:custDataLst>
              <p:tags r:id="rId28"/>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Press F2 to switch focus to the worksheet and locate a cell.</a:t>
            </a:r>
            <a:endParaRPr lang="en-US">
              <a:solidFill>
                <a:srgbClr val="FFFFFF"/>
              </a:solidFill>
              <a:latin typeface="Calibri"/>
            </a:endParaRPr>
          </a:p>
        </p:txBody>
      </p:sp>
      <p:sp>
        <p:nvSpPr>
          <p:cNvPr id="70" name="ExcelAccessKeys4_FINALThenpress00:02:47.8-00:02:55.9"/>
          <p:cNvSpPr txBox="1"/>
          <p:nvPr>
            <p:custDataLst>
              <p:tags r:id="rId2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Then press Tab or Shift+Tab to switch between arguments, then press Enter.</a:t>
            </a:r>
            <a:endParaRPr lang="en-US">
              <a:solidFill>
                <a:srgbClr val="FFFFFF"/>
              </a:solidFill>
              <a:latin typeface="Calibri"/>
            </a:endParaRPr>
          </a:p>
        </p:txBody>
      </p:sp>
      <p:sp>
        <p:nvSpPr>
          <p:cNvPr id="71" name="ExcelAccessKeys4_FINALInfact,00:02:56.0-00:03:00.7"/>
          <p:cNvSpPr txBox="1"/>
          <p:nvPr>
            <p:custDataLst>
              <p:tags r:id="rId3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In fact, F2 works in any dialog box in which you need to add cell references.</a:t>
            </a:r>
            <a:endParaRPr lang="en-US">
              <a:solidFill>
                <a:srgbClr val="FFFFFF"/>
              </a:solidFill>
              <a:latin typeface="Calibri"/>
            </a:endParaRPr>
          </a:p>
        </p:txBody>
      </p:sp>
      <p:sp>
        <p:nvSpPr>
          <p:cNvPr id="72" name="ExcelAccessKeys4_FINALLikethis00:03:00.8-00:03:05.1"/>
          <p:cNvSpPr txBox="1"/>
          <p:nvPr>
            <p:custDataLst>
              <p:tags r:id="rId31"/>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Like this one for editing conditional formatting rules.</a:t>
            </a:r>
            <a:endParaRPr lang="en-US">
              <a:solidFill>
                <a:srgbClr val="FFFFFF"/>
              </a:solidFill>
              <a:latin typeface="Calibri"/>
            </a:endParaRPr>
          </a:p>
        </p:txBody>
      </p:sp>
      <p:sp>
        <p:nvSpPr>
          <p:cNvPr id="73" name="ExcelAccessKeys4_FINALYou’veseen00:03:05.2-00:03:09.3"/>
          <p:cNvSpPr txBox="1"/>
          <p:nvPr>
            <p:custDataLst>
              <p:tags r:id="rId3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You’ve seen how to access just about any button or menu without a mouse,</a:t>
            </a:r>
            <a:endParaRPr lang="en-US">
              <a:solidFill>
                <a:srgbClr val="FFFFFF"/>
              </a:solidFill>
              <a:latin typeface="Calibri"/>
            </a:endParaRPr>
          </a:p>
        </p:txBody>
      </p:sp>
      <p:sp>
        <p:nvSpPr>
          <p:cNvPr id="74" name="ExcelAccessKeys4_FINALbutthere00:03:09.4-00:03:15.3"/>
          <p:cNvSpPr txBox="1"/>
          <p:nvPr>
            <p:custDataLst>
              <p:tags r:id="rId3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but there are a few that you can’t get to directly, like this menu that opens when you right-click a sheet tab.</a:t>
            </a:r>
            <a:endParaRPr lang="en-US">
              <a:solidFill>
                <a:srgbClr val="FFFFFF"/>
              </a:solidFill>
              <a:latin typeface="Calibri"/>
            </a:endParaRPr>
          </a:p>
        </p:txBody>
      </p:sp>
      <p:sp>
        <p:nvSpPr>
          <p:cNvPr id="75" name="ExcelAccessKeys4_FINALWell,if00:03:15.4-00:03:20.7"/>
          <p:cNvSpPr txBox="1"/>
          <p:nvPr>
            <p:custDataLst>
              <p:tags r:id="rId3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Well, if you need the commands on this menu, you can find them by pressing ALT,</a:t>
            </a:r>
            <a:endParaRPr lang="en-US">
              <a:solidFill>
                <a:srgbClr val="FFFFFF"/>
              </a:solidFill>
              <a:latin typeface="Calibri"/>
            </a:endParaRPr>
          </a:p>
        </p:txBody>
      </p:sp>
      <p:sp>
        <p:nvSpPr>
          <p:cNvPr id="76" name="ExcelAccessKeys4_FINALthengo00:03:20.8-00:03:24.9"/>
          <p:cNvSpPr txBox="1"/>
          <p:nvPr>
            <p:custDataLst>
              <p:tags r:id="rId3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then go to the Home tab and open the Format menu.</a:t>
            </a:r>
            <a:endParaRPr lang="en-US">
              <a:solidFill>
                <a:srgbClr val="FFFFFF"/>
              </a:solidFill>
              <a:latin typeface="Calibri"/>
            </a:endParaRPr>
          </a:p>
        </p:txBody>
      </p:sp>
      <p:sp>
        <p:nvSpPr>
          <p:cNvPr id="77" name="ExcelAccessKeys4_FINALForexample00:03:25.0-00:03:36.4"/>
          <p:cNvSpPr txBox="1"/>
          <p:nvPr>
            <p:custDataLst>
              <p:tags r:id="rId36"/>
            </p:custDataLst>
          </p:nvPr>
        </p:nvSpPr>
        <p:spPr>
          <a:xfrm>
            <a:off x="1524000" y="4626928"/>
            <a:ext cx="5943600" cy="82296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For example you can press R to rename a worksheet or press M to move or copy selected worksheets to an open workbook.</a:t>
            </a:r>
            <a:endParaRPr lang="en-US">
              <a:solidFill>
                <a:srgbClr val="FFFFFF"/>
              </a:solidFill>
              <a:latin typeface="Calibri"/>
            </a:endParaRPr>
          </a:p>
        </p:txBody>
      </p:sp>
      <p:sp>
        <p:nvSpPr>
          <p:cNvPr id="78" name="ExcelAccessKeys4_FINALSelectthe00:03:36.5-00:03:52.5"/>
          <p:cNvSpPr txBox="1"/>
          <p:nvPr>
            <p:custDataLst>
              <p:tags r:id="rId3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Select the workbook, choose where you want to place the worksheets, create a copy if you want, and press Enter.</a:t>
            </a:r>
            <a:endParaRPr lang="en-US">
              <a:solidFill>
                <a:srgbClr val="FFFFFF"/>
              </a:solidFill>
              <a:latin typeface="Calibri"/>
            </a:endParaRPr>
          </a:p>
        </p:txBody>
      </p:sp>
      <p:sp>
        <p:nvSpPr>
          <p:cNvPr id="79" name="ExcelAccessKeys4_FINALInthis00:03:52.6-00:03:58.2"/>
          <p:cNvSpPr txBox="1"/>
          <p:nvPr>
            <p:custDataLst>
              <p:tags r:id="rId3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In this course, you learned how to get around in Excel using access keys instead of a mouse.</a:t>
            </a:r>
            <a:endParaRPr lang="en-US">
              <a:solidFill>
                <a:srgbClr val="FFFFFF"/>
              </a:solidFill>
              <a:latin typeface="Calibri"/>
            </a:endParaRPr>
          </a:p>
        </p:txBody>
      </p:sp>
      <p:sp>
        <p:nvSpPr>
          <p:cNvPr id="80" name="ExcelAccessKeys4_FINALIfyou00:03:58.3-00:04:05.6"/>
          <p:cNvSpPr txBox="1"/>
          <p:nvPr>
            <p:custDataLst>
              <p:tags r:id="rId3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If you haven’t already take Excel 2010 keyboard shortcuts I, to find out how to work faster using key combinations.</a:t>
            </a:r>
            <a:endParaRPr lang="en-US">
              <a:solidFill>
                <a:srgbClr val="FFFFFF"/>
              </a:solidFill>
              <a:latin typeface="Calibri"/>
            </a:endParaRPr>
          </a:p>
        </p:txBody>
      </p:sp>
      <p:sp>
        <p:nvSpPr>
          <p:cNvPr id="81" name="ExcelAccessKeys4_FINALIfyou00:04:05.7-00:04:12.5"/>
          <p:cNvSpPr txBox="1"/>
          <p:nvPr>
            <p:custDataLst>
              <p:tags r:id="rId4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en-US" smtClean="0">
                <a:solidFill>
                  <a:srgbClr val="FFFFFF"/>
                </a:solidFill>
                <a:latin typeface="Calibri"/>
              </a:rPr>
              <a:t> If you want a printable list of all keyboard shortcuts, see the Quick Reference Card at the end of this course.</a:t>
            </a:r>
            <a:endParaRPr lang="en-US">
              <a:solidFill>
                <a:srgbClr val="FFFFFF"/>
              </a:solidFill>
              <a:latin typeface="Calibri"/>
            </a:endParaRPr>
          </a:p>
        </p:txBody>
      </p:sp>
    </p:spTree>
    <p:extLst>
      <p:ext uri="{BB962C8B-B14F-4D97-AF65-F5344CB8AC3E}">
        <p14:creationId xmlns:p14="http://schemas.microsoft.com/office/powerpoint/2010/main" val="1659394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MediaBookmark" delay="0">
                        <p:tgtEl>
                          <p14:bmkTgt spid="4" bmkName="ExcelAccessKeys4_FINAL00:00:00.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200"/>
                                            <p:tgtEl>
                                              <p:spTgt spid="45"/>
                                            </p:tgtEl>
                                          </p:cBhvr>
                                        </p:animEffect>
                                      </p:childTnLst>
                                    </p:cTn>
                                  </p:par>
                                </p:childTnLst>
                              </p:cTn>
                            </p:par>
                          </p:childTnLst>
                        </p:cTn>
                      </p:par>
                    </p:childTnLst>
                  </p:cTn>
                  <p:nextCondLst>
                    <p:cond evt="onMediaBookmark" delay="0">
                      <p:tgtEl>
                        <p14:bmkTgt spid="4" bmkName="ExcelAccessKeys4_FINAL00:00:00.0"/>
                      </p:tgtEl>
                    </p:cond>
                  </p:nextCondLst>
                </p:seq>
                <p:seq concurrent="1" nextAc="seek">
                  <p:cTn id="22" restart="whenNotActive" fill="hold" evtFilter="cancelBubble" nodeType="interactiveSeq">
                    <p:stCondLst>
                      <p:cond evt="onMediaBookmark" delay="0">
                        <p:tgtEl>
                          <p14:bmkTgt spid="4" bmkName="ExcelAccessKeys4_FINAL00:00:03.6"/>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withEffect">
                                      <p:stCondLst>
                                        <p:cond delay="0"/>
                                      </p:stCondLst>
                                      <p:childTnLst>
                                        <p:animEffect transition="out" filter="fade">
                                          <p:cBhvr>
                                            <p:cTn id="26" dur="200"/>
                                            <p:tgtEl>
                                              <p:spTgt spid="45"/>
                                            </p:tgtEl>
                                          </p:cBhvr>
                                        </p:animEffect>
                                        <p:set>
                                          <p:cBhvr>
                                            <p:cTn id="27"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0:03.6"/>
                      </p:tgtEl>
                    </p:cond>
                  </p:nextCondLst>
                </p:seq>
                <p:seq concurrent="1" nextAc="seek">
                  <p:cTn id="28" restart="whenNotActive" fill="hold" evtFilter="cancelBubble" nodeType="interactiveSeq">
                    <p:stCondLst>
                      <p:cond evt="onMediaBookmark" delay="0">
                        <p:tgtEl>
                          <p14:bmkTgt spid="4" bmkName="ExcelAccessKeys4_FINAL00:00:03.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200"/>
                                            <p:tgtEl>
                                              <p:spTgt spid="46"/>
                                            </p:tgtEl>
                                          </p:cBhvr>
                                        </p:animEffect>
                                      </p:childTnLst>
                                    </p:cTn>
                                  </p:par>
                                </p:childTnLst>
                              </p:cTn>
                            </p:par>
                          </p:childTnLst>
                        </p:cTn>
                      </p:par>
                    </p:childTnLst>
                  </p:cTn>
                  <p:nextCondLst>
                    <p:cond evt="onMediaBookmark" delay="0">
                      <p:tgtEl>
                        <p14:bmkTgt spid="4" bmkName="ExcelAccessKeys4_FINAL00:00:03.7"/>
                      </p:tgtEl>
                    </p:cond>
                  </p:nextCondLst>
                </p:seq>
                <p:seq concurrent="1" nextAc="seek">
                  <p:cTn id="34" restart="whenNotActive" fill="hold" evtFilter="cancelBubble" nodeType="interactiveSeq">
                    <p:stCondLst>
                      <p:cond evt="onMediaBookmark" delay="0">
                        <p:tgtEl>
                          <p14:bmkTgt spid="4" bmkName="ExcelAccessKeys4_FINAL00:00:07.0"/>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withEffect">
                                      <p:stCondLst>
                                        <p:cond delay="0"/>
                                      </p:stCondLst>
                                      <p:childTnLst>
                                        <p:animEffect transition="out" filter="fade">
                                          <p:cBhvr>
                                            <p:cTn id="38" dur="200"/>
                                            <p:tgtEl>
                                              <p:spTgt spid="46"/>
                                            </p:tgtEl>
                                          </p:cBhvr>
                                        </p:animEffect>
                                        <p:set>
                                          <p:cBhvr>
                                            <p:cTn id="39" dur="1" fill="hold">
                                              <p:stCondLst>
                                                <p:cond delay="199"/>
                                              </p:stCondLst>
                                            </p:cTn>
                                            <p:tgtEl>
                                              <p:spTgt spid="46"/>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0:07.0"/>
                      </p:tgtEl>
                    </p:cond>
                  </p:nextCondLst>
                </p:seq>
                <p:seq concurrent="1" nextAc="seek">
                  <p:cTn id="40" restart="whenNotActive" fill="hold" evtFilter="cancelBubble" nodeType="interactiveSeq">
                    <p:stCondLst>
                      <p:cond evt="onMediaBookmark" delay="0">
                        <p:tgtEl>
                          <p14:bmkTgt spid="4" bmkName="ExcelAccessKeys4_FINAL00:00:07.1"/>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200"/>
                                            <p:tgtEl>
                                              <p:spTgt spid="47"/>
                                            </p:tgtEl>
                                          </p:cBhvr>
                                        </p:animEffect>
                                      </p:childTnLst>
                                    </p:cTn>
                                  </p:par>
                                </p:childTnLst>
                              </p:cTn>
                            </p:par>
                          </p:childTnLst>
                        </p:cTn>
                      </p:par>
                    </p:childTnLst>
                  </p:cTn>
                  <p:nextCondLst>
                    <p:cond evt="onMediaBookmark" delay="0">
                      <p:tgtEl>
                        <p14:bmkTgt spid="4" bmkName="ExcelAccessKeys4_FINAL00:00:07.1"/>
                      </p:tgtEl>
                    </p:cond>
                  </p:nextCondLst>
                </p:seq>
                <p:seq concurrent="1" nextAc="seek">
                  <p:cTn id="46" restart="whenNotActive" fill="hold" evtFilter="cancelBubble" nodeType="interactiveSeq">
                    <p:stCondLst>
                      <p:cond evt="onMediaBookmark" delay="0">
                        <p:tgtEl>
                          <p14:bmkTgt spid="4" bmkName="ExcelAccessKeys4_FINAL00:00:09.3"/>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withEffect">
                                      <p:stCondLst>
                                        <p:cond delay="0"/>
                                      </p:stCondLst>
                                      <p:childTnLst>
                                        <p:animEffect transition="out" filter="fade">
                                          <p:cBhvr>
                                            <p:cTn id="50" dur="200"/>
                                            <p:tgtEl>
                                              <p:spTgt spid="47"/>
                                            </p:tgtEl>
                                          </p:cBhvr>
                                        </p:animEffect>
                                        <p:set>
                                          <p:cBhvr>
                                            <p:cTn id="51" dur="1" fill="hold">
                                              <p:stCondLst>
                                                <p:cond delay="199"/>
                                              </p:stCondLst>
                                            </p:cTn>
                                            <p:tgtEl>
                                              <p:spTgt spid="47"/>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0:09.3"/>
                      </p:tgtEl>
                    </p:cond>
                  </p:nextCondLst>
                </p:seq>
                <p:seq concurrent="1" nextAc="seek">
                  <p:cTn id="52" restart="whenNotActive" fill="hold" evtFilter="cancelBubble" nodeType="interactiveSeq">
                    <p:stCondLst>
                      <p:cond evt="onMediaBookmark" delay="0">
                        <p:tgtEl>
                          <p14:bmkTgt spid="4" bmkName="ExcelAccessKeys4_FINAL00:00:09.4"/>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200"/>
                                            <p:tgtEl>
                                              <p:spTgt spid="48"/>
                                            </p:tgtEl>
                                          </p:cBhvr>
                                        </p:animEffect>
                                      </p:childTnLst>
                                    </p:cTn>
                                  </p:par>
                                </p:childTnLst>
                              </p:cTn>
                            </p:par>
                          </p:childTnLst>
                        </p:cTn>
                      </p:par>
                    </p:childTnLst>
                  </p:cTn>
                  <p:nextCondLst>
                    <p:cond evt="onMediaBookmark" delay="0">
                      <p:tgtEl>
                        <p14:bmkTgt spid="4" bmkName="ExcelAccessKeys4_FINAL00:00:09.4"/>
                      </p:tgtEl>
                    </p:cond>
                  </p:nextCondLst>
                </p:seq>
                <p:seq concurrent="1" nextAc="seek">
                  <p:cTn id="58" restart="whenNotActive" fill="hold" evtFilter="cancelBubble" nodeType="interactiveSeq">
                    <p:stCondLst>
                      <p:cond evt="onMediaBookmark" delay="0">
                        <p:tgtEl>
                          <p14:bmkTgt spid="4" bmkName="ExcelAccessKeys4_FINAL00:00:19.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withEffect">
                                      <p:stCondLst>
                                        <p:cond delay="0"/>
                                      </p:stCondLst>
                                      <p:childTnLst>
                                        <p:animEffect transition="out" filter="fade">
                                          <p:cBhvr>
                                            <p:cTn id="62" dur="200"/>
                                            <p:tgtEl>
                                              <p:spTgt spid="48"/>
                                            </p:tgtEl>
                                          </p:cBhvr>
                                        </p:animEffect>
                                        <p:set>
                                          <p:cBhvr>
                                            <p:cTn id="63"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0:19.3"/>
                      </p:tgtEl>
                    </p:cond>
                  </p:nextCondLst>
                </p:seq>
                <p:seq concurrent="1" nextAc="seek">
                  <p:cTn id="64" restart="whenNotActive" fill="hold" evtFilter="cancelBubble" nodeType="interactiveSeq">
                    <p:stCondLst>
                      <p:cond evt="onMediaBookmark" delay="0">
                        <p:tgtEl>
                          <p14:bmkTgt spid="4" bmkName="ExcelAccessKeys4_FINAL00:00:19.4"/>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200"/>
                                            <p:tgtEl>
                                              <p:spTgt spid="49"/>
                                            </p:tgtEl>
                                          </p:cBhvr>
                                        </p:animEffect>
                                      </p:childTnLst>
                                    </p:cTn>
                                  </p:par>
                                </p:childTnLst>
                              </p:cTn>
                            </p:par>
                          </p:childTnLst>
                        </p:cTn>
                      </p:par>
                    </p:childTnLst>
                  </p:cTn>
                  <p:nextCondLst>
                    <p:cond evt="onMediaBookmark" delay="0">
                      <p:tgtEl>
                        <p14:bmkTgt spid="4" bmkName="ExcelAccessKeys4_FINAL00:00:19.4"/>
                      </p:tgtEl>
                    </p:cond>
                  </p:nextCondLst>
                </p:seq>
                <p:seq concurrent="1" nextAc="seek">
                  <p:cTn id="70" restart="whenNotActive" fill="hold" evtFilter="cancelBubble" nodeType="interactiveSeq">
                    <p:stCondLst>
                      <p:cond evt="onMediaBookmark" delay="0">
                        <p:tgtEl>
                          <p14:bmkTgt spid="4" bmkName="ExcelAccessKeys4_FINAL00:00:31.0"/>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withEffect">
                                      <p:stCondLst>
                                        <p:cond delay="0"/>
                                      </p:stCondLst>
                                      <p:childTnLst>
                                        <p:animEffect transition="out" filter="fade">
                                          <p:cBhvr>
                                            <p:cTn id="74" dur="200"/>
                                            <p:tgtEl>
                                              <p:spTgt spid="49"/>
                                            </p:tgtEl>
                                          </p:cBhvr>
                                        </p:animEffect>
                                        <p:set>
                                          <p:cBhvr>
                                            <p:cTn id="75"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0:31.0"/>
                      </p:tgtEl>
                    </p:cond>
                  </p:nextCondLst>
                </p:seq>
                <p:seq concurrent="1" nextAc="seek">
                  <p:cTn id="76" restart="whenNotActive" fill="hold" evtFilter="cancelBubble" nodeType="interactiveSeq">
                    <p:stCondLst>
                      <p:cond evt="onMediaBookmark" delay="0">
                        <p:tgtEl>
                          <p14:bmkTgt spid="4" bmkName="ExcelAccessKeys4_FINAL00:00:31.1"/>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with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fade">
                                          <p:cBhvr>
                                            <p:cTn id="81" dur="200"/>
                                            <p:tgtEl>
                                              <p:spTgt spid="50"/>
                                            </p:tgtEl>
                                          </p:cBhvr>
                                        </p:animEffect>
                                      </p:childTnLst>
                                    </p:cTn>
                                  </p:par>
                                </p:childTnLst>
                              </p:cTn>
                            </p:par>
                          </p:childTnLst>
                        </p:cTn>
                      </p:par>
                    </p:childTnLst>
                  </p:cTn>
                  <p:nextCondLst>
                    <p:cond evt="onMediaBookmark" delay="0">
                      <p:tgtEl>
                        <p14:bmkTgt spid="4" bmkName="ExcelAccessKeys4_FINAL00:00:31.1"/>
                      </p:tgtEl>
                    </p:cond>
                  </p:nextCondLst>
                </p:seq>
                <p:seq concurrent="1" nextAc="seek">
                  <p:cTn id="82" restart="whenNotActive" fill="hold" evtFilter="cancelBubble" nodeType="interactiveSeq">
                    <p:stCondLst>
                      <p:cond evt="onMediaBookmark" delay="0">
                        <p:tgtEl>
                          <p14:bmkTgt spid="4" bmkName="ExcelAccessKeys4_FINAL00:00:35.0"/>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withEffect">
                                      <p:stCondLst>
                                        <p:cond delay="0"/>
                                      </p:stCondLst>
                                      <p:childTnLst>
                                        <p:animEffect transition="out" filter="fade">
                                          <p:cBhvr>
                                            <p:cTn id="86" dur="200"/>
                                            <p:tgtEl>
                                              <p:spTgt spid="50"/>
                                            </p:tgtEl>
                                          </p:cBhvr>
                                        </p:animEffect>
                                        <p:set>
                                          <p:cBhvr>
                                            <p:cTn id="87" dur="1" fill="hold">
                                              <p:stCondLst>
                                                <p:cond delay="199"/>
                                              </p:stCondLst>
                                            </p:cTn>
                                            <p:tgtEl>
                                              <p:spTgt spid="50"/>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0:35.0"/>
                      </p:tgtEl>
                    </p:cond>
                  </p:nextCondLst>
                </p:seq>
                <p:seq concurrent="1" nextAc="seek">
                  <p:cTn id="88" restart="whenNotActive" fill="hold" evtFilter="cancelBubble" nodeType="interactiveSeq">
                    <p:stCondLst>
                      <p:cond evt="onMediaBookmark" delay="0">
                        <p:tgtEl>
                          <p14:bmkTgt spid="4" bmkName="ExcelAccessKeys4_FINAL00:00:35.1"/>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animEffect transition="in" filter="fade">
                                          <p:cBhvr>
                                            <p:cTn id="93" dur="200"/>
                                            <p:tgtEl>
                                              <p:spTgt spid="51"/>
                                            </p:tgtEl>
                                          </p:cBhvr>
                                        </p:animEffect>
                                      </p:childTnLst>
                                    </p:cTn>
                                  </p:par>
                                </p:childTnLst>
                              </p:cTn>
                            </p:par>
                          </p:childTnLst>
                        </p:cTn>
                      </p:par>
                    </p:childTnLst>
                  </p:cTn>
                  <p:nextCondLst>
                    <p:cond evt="onMediaBookmark" delay="0">
                      <p:tgtEl>
                        <p14:bmkTgt spid="4" bmkName="ExcelAccessKeys4_FINAL00:00:35.1"/>
                      </p:tgtEl>
                    </p:cond>
                  </p:nextCondLst>
                </p:seq>
                <p:seq concurrent="1" nextAc="seek">
                  <p:cTn id="94" restart="whenNotActive" fill="hold" evtFilter="cancelBubble" nodeType="interactiveSeq">
                    <p:stCondLst>
                      <p:cond evt="onMediaBookmark" delay="0">
                        <p:tgtEl>
                          <p14:bmkTgt spid="4" bmkName="ExcelAccessKeys4_FINAL00:00:39.6"/>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withEffect">
                                      <p:stCondLst>
                                        <p:cond delay="0"/>
                                      </p:stCondLst>
                                      <p:childTnLst>
                                        <p:animEffect transition="out" filter="fade">
                                          <p:cBhvr>
                                            <p:cTn id="98" dur="200"/>
                                            <p:tgtEl>
                                              <p:spTgt spid="51"/>
                                            </p:tgtEl>
                                          </p:cBhvr>
                                        </p:animEffect>
                                        <p:set>
                                          <p:cBhvr>
                                            <p:cTn id="99" dur="1" fill="hold">
                                              <p:stCondLst>
                                                <p:cond delay="199"/>
                                              </p:stCondLst>
                                            </p:cTn>
                                            <p:tgtEl>
                                              <p:spTgt spid="51"/>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0:39.6"/>
                      </p:tgtEl>
                    </p:cond>
                  </p:nextCondLst>
                </p:seq>
                <p:seq concurrent="1" nextAc="seek">
                  <p:cTn id="100" restart="whenNotActive" fill="hold" evtFilter="cancelBubble" nodeType="interactiveSeq">
                    <p:stCondLst>
                      <p:cond evt="onMediaBookmark" delay="0">
                        <p:tgtEl>
                          <p14:bmkTgt spid="4" bmkName="ExcelAccessKeys4_FINAL00:00:39.7"/>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with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fade">
                                          <p:cBhvr>
                                            <p:cTn id="105" dur="200"/>
                                            <p:tgtEl>
                                              <p:spTgt spid="52"/>
                                            </p:tgtEl>
                                          </p:cBhvr>
                                        </p:animEffect>
                                      </p:childTnLst>
                                    </p:cTn>
                                  </p:par>
                                </p:childTnLst>
                              </p:cTn>
                            </p:par>
                          </p:childTnLst>
                        </p:cTn>
                      </p:par>
                    </p:childTnLst>
                  </p:cTn>
                  <p:nextCondLst>
                    <p:cond evt="onMediaBookmark" delay="0">
                      <p:tgtEl>
                        <p14:bmkTgt spid="4" bmkName="ExcelAccessKeys4_FINAL00:00:39.7"/>
                      </p:tgtEl>
                    </p:cond>
                  </p:nextCondLst>
                </p:seq>
                <p:seq concurrent="1" nextAc="seek">
                  <p:cTn id="106" restart="whenNotActive" fill="hold" evtFilter="cancelBubble" nodeType="interactiveSeq">
                    <p:stCondLst>
                      <p:cond evt="onMediaBookmark" delay="0">
                        <p:tgtEl>
                          <p14:bmkTgt spid="4" bmkName="ExcelAccessKeys4_FINAL00:00:50.9"/>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withEffect">
                                      <p:stCondLst>
                                        <p:cond delay="0"/>
                                      </p:stCondLst>
                                      <p:childTnLst>
                                        <p:animEffect transition="out" filter="fade">
                                          <p:cBhvr>
                                            <p:cTn id="110" dur="200"/>
                                            <p:tgtEl>
                                              <p:spTgt spid="52"/>
                                            </p:tgtEl>
                                          </p:cBhvr>
                                        </p:animEffect>
                                        <p:set>
                                          <p:cBhvr>
                                            <p:cTn id="111" dur="1" fill="hold">
                                              <p:stCondLst>
                                                <p:cond delay="1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0:50.9"/>
                      </p:tgtEl>
                    </p:cond>
                  </p:nextCondLst>
                </p:seq>
                <p:seq concurrent="1" nextAc="seek">
                  <p:cTn id="112" restart="whenNotActive" fill="hold" evtFilter="cancelBubble" nodeType="interactiveSeq">
                    <p:stCondLst>
                      <p:cond evt="onMediaBookmark" delay="0">
                        <p:tgtEl>
                          <p14:bmkTgt spid="4" bmkName="ExcelAccessKeys4_FINAL00:00:51.0"/>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fade">
                                          <p:cBhvr>
                                            <p:cTn id="117" dur="200"/>
                                            <p:tgtEl>
                                              <p:spTgt spid="53"/>
                                            </p:tgtEl>
                                          </p:cBhvr>
                                        </p:animEffect>
                                      </p:childTnLst>
                                    </p:cTn>
                                  </p:par>
                                </p:childTnLst>
                              </p:cTn>
                            </p:par>
                          </p:childTnLst>
                        </p:cTn>
                      </p:par>
                    </p:childTnLst>
                  </p:cTn>
                  <p:nextCondLst>
                    <p:cond evt="onMediaBookmark" delay="0">
                      <p:tgtEl>
                        <p14:bmkTgt spid="4" bmkName="ExcelAccessKeys4_FINAL00:00:51.0"/>
                      </p:tgtEl>
                    </p:cond>
                  </p:nextCondLst>
                </p:seq>
                <p:seq concurrent="1" nextAc="seek">
                  <p:cTn id="118" restart="whenNotActive" fill="hold" evtFilter="cancelBubble" nodeType="interactiveSeq">
                    <p:stCondLst>
                      <p:cond evt="onMediaBookmark" delay="0">
                        <p:tgtEl>
                          <p14:bmkTgt spid="4" bmkName="ExcelAccessKeys4_FINAL00:01:00.1"/>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withEffect">
                                      <p:stCondLst>
                                        <p:cond delay="0"/>
                                      </p:stCondLst>
                                      <p:childTnLst>
                                        <p:animEffect transition="out" filter="fade">
                                          <p:cBhvr>
                                            <p:cTn id="122" dur="200"/>
                                            <p:tgtEl>
                                              <p:spTgt spid="53"/>
                                            </p:tgtEl>
                                          </p:cBhvr>
                                        </p:animEffect>
                                        <p:set>
                                          <p:cBhvr>
                                            <p:cTn id="123" dur="1" fill="hold">
                                              <p:stCondLst>
                                                <p:cond delay="1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1:00.1"/>
                      </p:tgtEl>
                    </p:cond>
                  </p:nextCondLst>
                </p:seq>
                <p:seq concurrent="1" nextAc="seek">
                  <p:cTn id="124" restart="whenNotActive" fill="hold" evtFilter="cancelBubble" nodeType="interactiveSeq">
                    <p:stCondLst>
                      <p:cond evt="onMediaBookmark" delay="0">
                        <p:tgtEl>
                          <p14:bmkTgt spid="4" bmkName="ExcelAccessKeys4_FINAL00:01:00.2"/>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withEffect">
                                      <p:stCondLst>
                                        <p:cond delay="0"/>
                                      </p:stCondLst>
                                      <p:childTnLst>
                                        <p:set>
                                          <p:cBhvr>
                                            <p:cTn id="128" dur="1" fill="hold">
                                              <p:stCondLst>
                                                <p:cond delay="0"/>
                                              </p:stCondLst>
                                            </p:cTn>
                                            <p:tgtEl>
                                              <p:spTgt spid="54"/>
                                            </p:tgtEl>
                                            <p:attrNameLst>
                                              <p:attrName>style.visibility</p:attrName>
                                            </p:attrNameLst>
                                          </p:cBhvr>
                                          <p:to>
                                            <p:strVal val="visible"/>
                                          </p:to>
                                        </p:set>
                                        <p:animEffect transition="in" filter="fade">
                                          <p:cBhvr>
                                            <p:cTn id="129" dur="200"/>
                                            <p:tgtEl>
                                              <p:spTgt spid="54"/>
                                            </p:tgtEl>
                                          </p:cBhvr>
                                        </p:animEffect>
                                      </p:childTnLst>
                                    </p:cTn>
                                  </p:par>
                                </p:childTnLst>
                              </p:cTn>
                            </p:par>
                          </p:childTnLst>
                        </p:cTn>
                      </p:par>
                    </p:childTnLst>
                  </p:cTn>
                  <p:nextCondLst>
                    <p:cond evt="onMediaBookmark" delay="0">
                      <p:tgtEl>
                        <p14:bmkTgt spid="4" bmkName="ExcelAccessKeys4_FINAL00:01:00.2"/>
                      </p:tgtEl>
                    </p:cond>
                  </p:nextCondLst>
                </p:seq>
                <p:seq concurrent="1" nextAc="seek">
                  <p:cTn id="130" restart="whenNotActive" fill="hold" evtFilter="cancelBubble" nodeType="interactiveSeq">
                    <p:stCondLst>
                      <p:cond evt="onMediaBookmark" delay="0">
                        <p:tgtEl>
                          <p14:bmkTgt spid="4" bmkName="ExcelAccessKeys4_FINAL00:01:09.0"/>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withEffect">
                                      <p:stCondLst>
                                        <p:cond delay="0"/>
                                      </p:stCondLst>
                                      <p:childTnLst>
                                        <p:animEffect transition="out" filter="fade">
                                          <p:cBhvr>
                                            <p:cTn id="134" dur="200"/>
                                            <p:tgtEl>
                                              <p:spTgt spid="54"/>
                                            </p:tgtEl>
                                          </p:cBhvr>
                                        </p:animEffect>
                                        <p:set>
                                          <p:cBhvr>
                                            <p:cTn id="135" dur="1" fill="hold">
                                              <p:stCondLst>
                                                <p:cond delay="199"/>
                                              </p:stCondLst>
                                            </p:cTn>
                                            <p:tgtEl>
                                              <p:spTgt spid="54"/>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1:09.0"/>
                      </p:tgtEl>
                    </p:cond>
                  </p:nextCondLst>
                </p:seq>
                <p:seq concurrent="1" nextAc="seek">
                  <p:cTn id="136" restart="whenNotActive" fill="hold" evtFilter="cancelBubble" nodeType="interactiveSeq">
                    <p:stCondLst>
                      <p:cond evt="onMediaBookmark" delay="0">
                        <p:tgtEl>
                          <p14:bmkTgt spid="4" bmkName="ExcelAccessKeys4_FINAL00:01:09.1"/>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withEffect">
                                      <p:stCondLst>
                                        <p:cond delay="0"/>
                                      </p:stCondLst>
                                      <p:childTnLst>
                                        <p:set>
                                          <p:cBhvr>
                                            <p:cTn id="140" dur="1" fill="hold">
                                              <p:stCondLst>
                                                <p:cond delay="0"/>
                                              </p:stCondLst>
                                            </p:cTn>
                                            <p:tgtEl>
                                              <p:spTgt spid="55"/>
                                            </p:tgtEl>
                                            <p:attrNameLst>
                                              <p:attrName>style.visibility</p:attrName>
                                            </p:attrNameLst>
                                          </p:cBhvr>
                                          <p:to>
                                            <p:strVal val="visible"/>
                                          </p:to>
                                        </p:set>
                                        <p:animEffect transition="in" filter="fade">
                                          <p:cBhvr>
                                            <p:cTn id="141" dur="200"/>
                                            <p:tgtEl>
                                              <p:spTgt spid="55"/>
                                            </p:tgtEl>
                                          </p:cBhvr>
                                        </p:animEffect>
                                      </p:childTnLst>
                                    </p:cTn>
                                  </p:par>
                                </p:childTnLst>
                              </p:cTn>
                            </p:par>
                          </p:childTnLst>
                        </p:cTn>
                      </p:par>
                    </p:childTnLst>
                  </p:cTn>
                  <p:nextCondLst>
                    <p:cond evt="onMediaBookmark" delay="0">
                      <p:tgtEl>
                        <p14:bmkTgt spid="4" bmkName="ExcelAccessKeys4_FINAL00:01:09.1"/>
                      </p:tgtEl>
                    </p:cond>
                  </p:nextCondLst>
                </p:seq>
                <p:seq concurrent="1" nextAc="seek">
                  <p:cTn id="142" restart="whenNotActive" fill="hold" evtFilter="cancelBubble" nodeType="interactiveSeq">
                    <p:stCondLst>
                      <p:cond evt="onMediaBookmark" delay="0">
                        <p:tgtEl>
                          <p14:bmkTgt spid="4" bmkName="ExcelAccessKeys4_FINAL00:01:15.6"/>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withEffect">
                                      <p:stCondLst>
                                        <p:cond delay="0"/>
                                      </p:stCondLst>
                                      <p:childTnLst>
                                        <p:animEffect transition="out" filter="fade">
                                          <p:cBhvr>
                                            <p:cTn id="146" dur="200"/>
                                            <p:tgtEl>
                                              <p:spTgt spid="55"/>
                                            </p:tgtEl>
                                          </p:cBhvr>
                                        </p:animEffect>
                                        <p:set>
                                          <p:cBhvr>
                                            <p:cTn id="147" dur="1" fill="hold">
                                              <p:stCondLst>
                                                <p:cond delay="1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1:15.6"/>
                      </p:tgtEl>
                    </p:cond>
                  </p:nextCondLst>
                </p:seq>
                <p:seq concurrent="1" nextAc="seek">
                  <p:cTn id="148" restart="whenNotActive" fill="hold" evtFilter="cancelBubble" nodeType="interactiveSeq">
                    <p:stCondLst>
                      <p:cond evt="onMediaBookmark" delay="0">
                        <p:tgtEl>
                          <p14:bmkTgt spid="4" bmkName="ExcelAccessKeys4_FINAL00:01:15.7"/>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withEffect">
                                      <p:stCondLst>
                                        <p:cond delay="0"/>
                                      </p:stCondLst>
                                      <p:childTnLst>
                                        <p:set>
                                          <p:cBhvr>
                                            <p:cTn id="152" dur="1" fill="hold">
                                              <p:stCondLst>
                                                <p:cond delay="0"/>
                                              </p:stCondLst>
                                            </p:cTn>
                                            <p:tgtEl>
                                              <p:spTgt spid="56"/>
                                            </p:tgtEl>
                                            <p:attrNameLst>
                                              <p:attrName>style.visibility</p:attrName>
                                            </p:attrNameLst>
                                          </p:cBhvr>
                                          <p:to>
                                            <p:strVal val="visible"/>
                                          </p:to>
                                        </p:set>
                                        <p:animEffect transition="in" filter="fade">
                                          <p:cBhvr>
                                            <p:cTn id="153" dur="200"/>
                                            <p:tgtEl>
                                              <p:spTgt spid="56"/>
                                            </p:tgtEl>
                                          </p:cBhvr>
                                        </p:animEffect>
                                      </p:childTnLst>
                                    </p:cTn>
                                  </p:par>
                                </p:childTnLst>
                              </p:cTn>
                            </p:par>
                          </p:childTnLst>
                        </p:cTn>
                      </p:par>
                    </p:childTnLst>
                  </p:cTn>
                  <p:nextCondLst>
                    <p:cond evt="onMediaBookmark" delay="0">
                      <p:tgtEl>
                        <p14:bmkTgt spid="4" bmkName="ExcelAccessKeys4_FINAL00:01:15.7"/>
                      </p:tgtEl>
                    </p:cond>
                  </p:nextCondLst>
                </p:seq>
                <p:seq concurrent="1" nextAc="seek">
                  <p:cTn id="154" restart="whenNotActive" fill="hold" evtFilter="cancelBubble" nodeType="interactiveSeq">
                    <p:stCondLst>
                      <p:cond evt="onMediaBookmark" delay="0">
                        <p:tgtEl>
                          <p14:bmkTgt spid="4" bmkName="ExcelAccessKeys4_FINAL00:01:24.3"/>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withEffect">
                                      <p:stCondLst>
                                        <p:cond delay="0"/>
                                      </p:stCondLst>
                                      <p:childTnLst>
                                        <p:animEffect transition="out" filter="fade">
                                          <p:cBhvr>
                                            <p:cTn id="158" dur="200"/>
                                            <p:tgtEl>
                                              <p:spTgt spid="56"/>
                                            </p:tgtEl>
                                          </p:cBhvr>
                                        </p:animEffect>
                                        <p:set>
                                          <p:cBhvr>
                                            <p:cTn id="159" dur="1" fill="hold">
                                              <p:stCondLst>
                                                <p:cond delay="1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1:24.3"/>
                      </p:tgtEl>
                    </p:cond>
                  </p:nextCondLst>
                </p:seq>
                <p:seq concurrent="1" nextAc="seek">
                  <p:cTn id="160" restart="whenNotActive" fill="hold" evtFilter="cancelBubble" nodeType="interactiveSeq">
                    <p:stCondLst>
                      <p:cond evt="onMediaBookmark" delay="0">
                        <p:tgtEl>
                          <p14:bmkTgt spid="4" bmkName="ExcelAccessKeys4_FINAL00:01:24.4"/>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withEffect">
                                      <p:stCondLst>
                                        <p:cond delay="0"/>
                                      </p:stCondLst>
                                      <p:childTnLst>
                                        <p:set>
                                          <p:cBhvr>
                                            <p:cTn id="164" dur="1" fill="hold">
                                              <p:stCondLst>
                                                <p:cond delay="0"/>
                                              </p:stCondLst>
                                            </p:cTn>
                                            <p:tgtEl>
                                              <p:spTgt spid="57"/>
                                            </p:tgtEl>
                                            <p:attrNameLst>
                                              <p:attrName>style.visibility</p:attrName>
                                            </p:attrNameLst>
                                          </p:cBhvr>
                                          <p:to>
                                            <p:strVal val="visible"/>
                                          </p:to>
                                        </p:set>
                                        <p:animEffect transition="in" filter="fade">
                                          <p:cBhvr>
                                            <p:cTn id="165" dur="200"/>
                                            <p:tgtEl>
                                              <p:spTgt spid="57"/>
                                            </p:tgtEl>
                                          </p:cBhvr>
                                        </p:animEffect>
                                      </p:childTnLst>
                                    </p:cTn>
                                  </p:par>
                                </p:childTnLst>
                              </p:cTn>
                            </p:par>
                          </p:childTnLst>
                        </p:cTn>
                      </p:par>
                    </p:childTnLst>
                  </p:cTn>
                  <p:nextCondLst>
                    <p:cond evt="onMediaBookmark" delay="0">
                      <p:tgtEl>
                        <p14:bmkTgt spid="4" bmkName="ExcelAccessKeys4_FINAL00:01:24.4"/>
                      </p:tgtEl>
                    </p:cond>
                  </p:nextCondLst>
                </p:seq>
                <p:seq concurrent="1" nextAc="seek">
                  <p:cTn id="166" restart="whenNotActive" fill="hold" evtFilter="cancelBubble" nodeType="interactiveSeq">
                    <p:stCondLst>
                      <p:cond evt="onMediaBookmark" delay="0">
                        <p:tgtEl>
                          <p14:bmkTgt spid="4" bmkName="ExcelAccessKeys4_FINAL00:01:31.7"/>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withEffect">
                                      <p:stCondLst>
                                        <p:cond delay="0"/>
                                      </p:stCondLst>
                                      <p:childTnLst>
                                        <p:animEffect transition="out" filter="fade">
                                          <p:cBhvr>
                                            <p:cTn id="170" dur="200"/>
                                            <p:tgtEl>
                                              <p:spTgt spid="57"/>
                                            </p:tgtEl>
                                          </p:cBhvr>
                                        </p:animEffect>
                                        <p:set>
                                          <p:cBhvr>
                                            <p:cTn id="171"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1:31.7"/>
                      </p:tgtEl>
                    </p:cond>
                  </p:nextCondLst>
                </p:seq>
                <p:seq concurrent="1" nextAc="seek">
                  <p:cTn id="172" restart="whenNotActive" fill="hold" evtFilter="cancelBubble" nodeType="interactiveSeq">
                    <p:stCondLst>
                      <p:cond evt="onMediaBookmark" delay="0">
                        <p:tgtEl>
                          <p14:bmkTgt spid="4" bmkName="ExcelAccessKeys4_FINAL00:01:31.8"/>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withEffect">
                                      <p:stCondLst>
                                        <p:cond delay="0"/>
                                      </p:stCondLst>
                                      <p:childTnLst>
                                        <p:set>
                                          <p:cBhvr>
                                            <p:cTn id="176" dur="1" fill="hold">
                                              <p:stCondLst>
                                                <p:cond delay="0"/>
                                              </p:stCondLst>
                                            </p:cTn>
                                            <p:tgtEl>
                                              <p:spTgt spid="58"/>
                                            </p:tgtEl>
                                            <p:attrNameLst>
                                              <p:attrName>style.visibility</p:attrName>
                                            </p:attrNameLst>
                                          </p:cBhvr>
                                          <p:to>
                                            <p:strVal val="visible"/>
                                          </p:to>
                                        </p:set>
                                        <p:animEffect transition="in" filter="fade">
                                          <p:cBhvr>
                                            <p:cTn id="177" dur="200"/>
                                            <p:tgtEl>
                                              <p:spTgt spid="58"/>
                                            </p:tgtEl>
                                          </p:cBhvr>
                                        </p:animEffect>
                                      </p:childTnLst>
                                    </p:cTn>
                                  </p:par>
                                </p:childTnLst>
                              </p:cTn>
                            </p:par>
                          </p:childTnLst>
                        </p:cTn>
                      </p:par>
                    </p:childTnLst>
                  </p:cTn>
                  <p:nextCondLst>
                    <p:cond evt="onMediaBookmark" delay="0">
                      <p:tgtEl>
                        <p14:bmkTgt spid="4" bmkName="ExcelAccessKeys4_FINAL00:01:31.8"/>
                      </p:tgtEl>
                    </p:cond>
                  </p:nextCondLst>
                </p:seq>
                <p:seq concurrent="1" nextAc="seek">
                  <p:cTn id="178" restart="whenNotActive" fill="hold" evtFilter="cancelBubble" nodeType="interactiveSeq">
                    <p:stCondLst>
                      <p:cond evt="onMediaBookmark" delay="0">
                        <p:tgtEl>
                          <p14:bmkTgt spid="4" bmkName="ExcelAccessKeys4_FINAL00:01:38.8"/>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withEffect">
                                      <p:stCondLst>
                                        <p:cond delay="0"/>
                                      </p:stCondLst>
                                      <p:childTnLst>
                                        <p:animEffect transition="out" filter="fade">
                                          <p:cBhvr>
                                            <p:cTn id="182" dur="200"/>
                                            <p:tgtEl>
                                              <p:spTgt spid="58"/>
                                            </p:tgtEl>
                                          </p:cBhvr>
                                        </p:animEffect>
                                        <p:set>
                                          <p:cBhvr>
                                            <p:cTn id="183"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1:38.8"/>
                      </p:tgtEl>
                    </p:cond>
                  </p:nextCondLst>
                </p:seq>
                <p:seq concurrent="1" nextAc="seek">
                  <p:cTn id="184" restart="whenNotActive" fill="hold" evtFilter="cancelBubble" nodeType="interactiveSeq">
                    <p:stCondLst>
                      <p:cond evt="onMediaBookmark" delay="0">
                        <p:tgtEl>
                          <p14:bmkTgt spid="4" bmkName="ExcelAccessKeys4_FINAL00:01:38.9"/>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withEffect">
                                      <p:stCondLst>
                                        <p:cond delay="0"/>
                                      </p:stCondLst>
                                      <p:childTnLst>
                                        <p:set>
                                          <p:cBhvr>
                                            <p:cTn id="188" dur="1" fill="hold">
                                              <p:stCondLst>
                                                <p:cond delay="0"/>
                                              </p:stCondLst>
                                            </p:cTn>
                                            <p:tgtEl>
                                              <p:spTgt spid="59"/>
                                            </p:tgtEl>
                                            <p:attrNameLst>
                                              <p:attrName>style.visibility</p:attrName>
                                            </p:attrNameLst>
                                          </p:cBhvr>
                                          <p:to>
                                            <p:strVal val="visible"/>
                                          </p:to>
                                        </p:set>
                                        <p:animEffect transition="in" filter="fade">
                                          <p:cBhvr>
                                            <p:cTn id="189" dur="200"/>
                                            <p:tgtEl>
                                              <p:spTgt spid="59"/>
                                            </p:tgtEl>
                                          </p:cBhvr>
                                        </p:animEffect>
                                      </p:childTnLst>
                                    </p:cTn>
                                  </p:par>
                                </p:childTnLst>
                              </p:cTn>
                            </p:par>
                          </p:childTnLst>
                        </p:cTn>
                      </p:par>
                    </p:childTnLst>
                  </p:cTn>
                  <p:nextCondLst>
                    <p:cond evt="onMediaBookmark" delay="0">
                      <p:tgtEl>
                        <p14:bmkTgt spid="4" bmkName="ExcelAccessKeys4_FINAL00:01:38.9"/>
                      </p:tgtEl>
                    </p:cond>
                  </p:nextCondLst>
                </p:seq>
                <p:seq concurrent="1" nextAc="seek">
                  <p:cTn id="190" restart="whenNotActive" fill="hold" evtFilter="cancelBubble" nodeType="interactiveSeq">
                    <p:stCondLst>
                      <p:cond evt="onMediaBookmark" delay="0">
                        <p:tgtEl>
                          <p14:bmkTgt spid="4" bmkName="ExcelAccessKeys4_FINAL00:01:45.3"/>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withEffect">
                                      <p:stCondLst>
                                        <p:cond delay="0"/>
                                      </p:stCondLst>
                                      <p:childTnLst>
                                        <p:animEffect transition="out" filter="fade">
                                          <p:cBhvr>
                                            <p:cTn id="194" dur="200"/>
                                            <p:tgtEl>
                                              <p:spTgt spid="59"/>
                                            </p:tgtEl>
                                          </p:cBhvr>
                                        </p:animEffect>
                                        <p:set>
                                          <p:cBhvr>
                                            <p:cTn id="195"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1:45.3"/>
                      </p:tgtEl>
                    </p:cond>
                  </p:nextCondLst>
                </p:seq>
                <p:seq concurrent="1" nextAc="seek">
                  <p:cTn id="196" restart="whenNotActive" fill="hold" evtFilter="cancelBubble" nodeType="interactiveSeq">
                    <p:stCondLst>
                      <p:cond evt="onMediaBookmark" delay="0">
                        <p:tgtEl>
                          <p14:bmkTgt spid="4" bmkName="ExcelAccessKeys4_FINAL00:01:45.4"/>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withEffect">
                                      <p:stCondLst>
                                        <p:cond delay="0"/>
                                      </p:stCondLst>
                                      <p:childTnLst>
                                        <p:set>
                                          <p:cBhvr>
                                            <p:cTn id="200" dur="1" fill="hold">
                                              <p:stCondLst>
                                                <p:cond delay="0"/>
                                              </p:stCondLst>
                                            </p:cTn>
                                            <p:tgtEl>
                                              <p:spTgt spid="60"/>
                                            </p:tgtEl>
                                            <p:attrNameLst>
                                              <p:attrName>style.visibility</p:attrName>
                                            </p:attrNameLst>
                                          </p:cBhvr>
                                          <p:to>
                                            <p:strVal val="visible"/>
                                          </p:to>
                                        </p:set>
                                        <p:animEffect transition="in" filter="fade">
                                          <p:cBhvr>
                                            <p:cTn id="201" dur="200"/>
                                            <p:tgtEl>
                                              <p:spTgt spid="60"/>
                                            </p:tgtEl>
                                          </p:cBhvr>
                                        </p:animEffect>
                                      </p:childTnLst>
                                    </p:cTn>
                                  </p:par>
                                </p:childTnLst>
                              </p:cTn>
                            </p:par>
                          </p:childTnLst>
                        </p:cTn>
                      </p:par>
                    </p:childTnLst>
                  </p:cTn>
                  <p:nextCondLst>
                    <p:cond evt="onMediaBookmark" delay="0">
                      <p:tgtEl>
                        <p14:bmkTgt spid="4" bmkName="ExcelAccessKeys4_FINAL00:01:45.4"/>
                      </p:tgtEl>
                    </p:cond>
                  </p:nextCondLst>
                </p:seq>
                <p:seq concurrent="1" nextAc="seek">
                  <p:cTn id="202" restart="whenNotActive" fill="hold" evtFilter="cancelBubble" nodeType="interactiveSeq">
                    <p:stCondLst>
                      <p:cond evt="onMediaBookmark" delay="0">
                        <p:tgtEl>
                          <p14:bmkTgt spid="4" bmkName="ExcelAccessKeys4_FINAL00:01:56.1"/>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withEffect">
                                      <p:stCondLst>
                                        <p:cond delay="0"/>
                                      </p:stCondLst>
                                      <p:childTnLst>
                                        <p:animEffect transition="out" filter="fade">
                                          <p:cBhvr>
                                            <p:cTn id="206" dur="200"/>
                                            <p:tgtEl>
                                              <p:spTgt spid="60"/>
                                            </p:tgtEl>
                                          </p:cBhvr>
                                        </p:animEffect>
                                        <p:set>
                                          <p:cBhvr>
                                            <p:cTn id="207"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1:56.1"/>
                      </p:tgtEl>
                    </p:cond>
                  </p:nextCondLst>
                </p:seq>
                <p:seq concurrent="1" nextAc="seek">
                  <p:cTn id="208" restart="whenNotActive" fill="hold" evtFilter="cancelBubble" nodeType="interactiveSeq">
                    <p:stCondLst>
                      <p:cond evt="onMediaBookmark" delay="0">
                        <p:tgtEl>
                          <p14:bmkTgt spid="4" bmkName="ExcelAccessKeys4_FINAL00:01:56.2"/>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withEffect">
                                      <p:stCondLst>
                                        <p:cond delay="0"/>
                                      </p:stCondLst>
                                      <p:childTnLst>
                                        <p:set>
                                          <p:cBhvr>
                                            <p:cTn id="212" dur="1" fill="hold">
                                              <p:stCondLst>
                                                <p:cond delay="0"/>
                                              </p:stCondLst>
                                            </p:cTn>
                                            <p:tgtEl>
                                              <p:spTgt spid="61"/>
                                            </p:tgtEl>
                                            <p:attrNameLst>
                                              <p:attrName>style.visibility</p:attrName>
                                            </p:attrNameLst>
                                          </p:cBhvr>
                                          <p:to>
                                            <p:strVal val="visible"/>
                                          </p:to>
                                        </p:set>
                                        <p:animEffect transition="in" filter="fade">
                                          <p:cBhvr>
                                            <p:cTn id="213" dur="200"/>
                                            <p:tgtEl>
                                              <p:spTgt spid="61"/>
                                            </p:tgtEl>
                                          </p:cBhvr>
                                        </p:animEffect>
                                      </p:childTnLst>
                                    </p:cTn>
                                  </p:par>
                                </p:childTnLst>
                              </p:cTn>
                            </p:par>
                          </p:childTnLst>
                        </p:cTn>
                      </p:par>
                    </p:childTnLst>
                  </p:cTn>
                  <p:nextCondLst>
                    <p:cond evt="onMediaBookmark" delay="0">
                      <p:tgtEl>
                        <p14:bmkTgt spid="4" bmkName="ExcelAccessKeys4_FINAL00:01:56.2"/>
                      </p:tgtEl>
                    </p:cond>
                  </p:nextCondLst>
                </p:seq>
                <p:seq concurrent="1" nextAc="seek">
                  <p:cTn id="214" restart="whenNotActive" fill="hold" evtFilter="cancelBubble" nodeType="interactiveSeq">
                    <p:stCondLst>
                      <p:cond evt="onMediaBookmark" delay="0">
                        <p:tgtEl>
                          <p14:bmkTgt spid="4" bmkName="ExcelAccessKeys4_FINAL00:01:59.2"/>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withEffect">
                                      <p:stCondLst>
                                        <p:cond delay="0"/>
                                      </p:stCondLst>
                                      <p:childTnLst>
                                        <p:animEffect transition="out" filter="fade">
                                          <p:cBhvr>
                                            <p:cTn id="218" dur="200"/>
                                            <p:tgtEl>
                                              <p:spTgt spid="61"/>
                                            </p:tgtEl>
                                          </p:cBhvr>
                                        </p:animEffect>
                                        <p:set>
                                          <p:cBhvr>
                                            <p:cTn id="219"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1:59.2"/>
                      </p:tgtEl>
                    </p:cond>
                  </p:nextCondLst>
                </p:seq>
                <p:seq concurrent="1" nextAc="seek">
                  <p:cTn id="220" restart="whenNotActive" fill="hold" evtFilter="cancelBubble" nodeType="interactiveSeq">
                    <p:stCondLst>
                      <p:cond evt="onMediaBookmark" delay="0">
                        <p:tgtEl>
                          <p14:bmkTgt spid="4" bmkName="ExcelAccessKeys4_FINAL00:01:59.3"/>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withEffect">
                                      <p:stCondLst>
                                        <p:cond delay="0"/>
                                      </p:stCondLst>
                                      <p:childTnLst>
                                        <p:set>
                                          <p:cBhvr>
                                            <p:cTn id="224" dur="1" fill="hold">
                                              <p:stCondLst>
                                                <p:cond delay="0"/>
                                              </p:stCondLst>
                                            </p:cTn>
                                            <p:tgtEl>
                                              <p:spTgt spid="62"/>
                                            </p:tgtEl>
                                            <p:attrNameLst>
                                              <p:attrName>style.visibility</p:attrName>
                                            </p:attrNameLst>
                                          </p:cBhvr>
                                          <p:to>
                                            <p:strVal val="visible"/>
                                          </p:to>
                                        </p:set>
                                        <p:animEffect transition="in" filter="fade">
                                          <p:cBhvr>
                                            <p:cTn id="225" dur="200"/>
                                            <p:tgtEl>
                                              <p:spTgt spid="62"/>
                                            </p:tgtEl>
                                          </p:cBhvr>
                                        </p:animEffect>
                                      </p:childTnLst>
                                    </p:cTn>
                                  </p:par>
                                </p:childTnLst>
                              </p:cTn>
                            </p:par>
                          </p:childTnLst>
                        </p:cTn>
                      </p:par>
                    </p:childTnLst>
                  </p:cTn>
                  <p:nextCondLst>
                    <p:cond evt="onMediaBookmark" delay="0">
                      <p:tgtEl>
                        <p14:bmkTgt spid="4" bmkName="ExcelAccessKeys4_FINAL00:01:59.3"/>
                      </p:tgtEl>
                    </p:cond>
                  </p:nextCondLst>
                </p:seq>
                <p:seq concurrent="1" nextAc="seek">
                  <p:cTn id="226" restart="whenNotActive" fill="hold" evtFilter="cancelBubble" nodeType="interactiveSeq">
                    <p:stCondLst>
                      <p:cond evt="onMediaBookmark" delay="0">
                        <p:tgtEl>
                          <p14:bmkTgt spid="4" bmkName="ExcelAccessKeys4_FINAL00:02:03.9"/>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withEffect">
                                      <p:stCondLst>
                                        <p:cond delay="0"/>
                                      </p:stCondLst>
                                      <p:childTnLst>
                                        <p:animEffect transition="out" filter="fade">
                                          <p:cBhvr>
                                            <p:cTn id="230" dur="200"/>
                                            <p:tgtEl>
                                              <p:spTgt spid="62"/>
                                            </p:tgtEl>
                                          </p:cBhvr>
                                        </p:animEffect>
                                        <p:set>
                                          <p:cBhvr>
                                            <p:cTn id="231"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2:03.9"/>
                      </p:tgtEl>
                    </p:cond>
                  </p:nextCondLst>
                </p:seq>
                <p:seq concurrent="1" nextAc="seek">
                  <p:cTn id="232" restart="whenNotActive" fill="hold" evtFilter="cancelBubble" nodeType="interactiveSeq">
                    <p:stCondLst>
                      <p:cond evt="onMediaBookmark" delay="0">
                        <p:tgtEl>
                          <p14:bmkTgt spid="4" bmkName="ExcelAccessKeys4_FINAL00:02:04.0"/>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withEffect">
                                      <p:stCondLst>
                                        <p:cond delay="0"/>
                                      </p:stCondLst>
                                      <p:childTnLst>
                                        <p:set>
                                          <p:cBhvr>
                                            <p:cTn id="236" dur="1" fill="hold">
                                              <p:stCondLst>
                                                <p:cond delay="0"/>
                                              </p:stCondLst>
                                            </p:cTn>
                                            <p:tgtEl>
                                              <p:spTgt spid="63"/>
                                            </p:tgtEl>
                                            <p:attrNameLst>
                                              <p:attrName>style.visibility</p:attrName>
                                            </p:attrNameLst>
                                          </p:cBhvr>
                                          <p:to>
                                            <p:strVal val="visible"/>
                                          </p:to>
                                        </p:set>
                                        <p:animEffect transition="in" filter="fade">
                                          <p:cBhvr>
                                            <p:cTn id="237" dur="200"/>
                                            <p:tgtEl>
                                              <p:spTgt spid="63"/>
                                            </p:tgtEl>
                                          </p:cBhvr>
                                        </p:animEffect>
                                      </p:childTnLst>
                                    </p:cTn>
                                  </p:par>
                                </p:childTnLst>
                              </p:cTn>
                            </p:par>
                          </p:childTnLst>
                        </p:cTn>
                      </p:par>
                    </p:childTnLst>
                  </p:cTn>
                  <p:nextCondLst>
                    <p:cond evt="onMediaBookmark" delay="0">
                      <p:tgtEl>
                        <p14:bmkTgt spid="4" bmkName="ExcelAccessKeys4_FINAL00:02:04.0"/>
                      </p:tgtEl>
                    </p:cond>
                  </p:nextCondLst>
                </p:seq>
                <p:seq concurrent="1" nextAc="seek">
                  <p:cTn id="238" restart="whenNotActive" fill="hold" evtFilter="cancelBubble" nodeType="interactiveSeq">
                    <p:stCondLst>
                      <p:cond evt="onMediaBookmark" delay="0">
                        <p:tgtEl>
                          <p14:bmkTgt spid="4" bmkName="ExcelAccessKeys4_FINAL00:02:08.4"/>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withEffect">
                                      <p:stCondLst>
                                        <p:cond delay="0"/>
                                      </p:stCondLst>
                                      <p:childTnLst>
                                        <p:animEffect transition="out" filter="fade">
                                          <p:cBhvr>
                                            <p:cTn id="242" dur="200"/>
                                            <p:tgtEl>
                                              <p:spTgt spid="63"/>
                                            </p:tgtEl>
                                          </p:cBhvr>
                                        </p:animEffect>
                                        <p:set>
                                          <p:cBhvr>
                                            <p:cTn id="243"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2:08.4"/>
                      </p:tgtEl>
                    </p:cond>
                  </p:nextCondLst>
                </p:seq>
                <p:seq concurrent="1" nextAc="seek">
                  <p:cTn id="244" restart="whenNotActive" fill="hold" evtFilter="cancelBubble" nodeType="interactiveSeq">
                    <p:stCondLst>
                      <p:cond evt="onMediaBookmark" delay="0">
                        <p:tgtEl>
                          <p14:bmkTgt spid="4" bmkName="ExcelAccessKeys4_FINAL00:02:08.5"/>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withEffect">
                                      <p:stCondLst>
                                        <p:cond delay="0"/>
                                      </p:stCondLst>
                                      <p:childTnLst>
                                        <p:set>
                                          <p:cBhvr>
                                            <p:cTn id="248" dur="1" fill="hold">
                                              <p:stCondLst>
                                                <p:cond delay="0"/>
                                              </p:stCondLst>
                                            </p:cTn>
                                            <p:tgtEl>
                                              <p:spTgt spid="64"/>
                                            </p:tgtEl>
                                            <p:attrNameLst>
                                              <p:attrName>style.visibility</p:attrName>
                                            </p:attrNameLst>
                                          </p:cBhvr>
                                          <p:to>
                                            <p:strVal val="visible"/>
                                          </p:to>
                                        </p:set>
                                        <p:animEffect transition="in" filter="fade">
                                          <p:cBhvr>
                                            <p:cTn id="249" dur="200"/>
                                            <p:tgtEl>
                                              <p:spTgt spid="64"/>
                                            </p:tgtEl>
                                          </p:cBhvr>
                                        </p:animEffect>
                                      </p:childTnLst>
                                    </p:cTn>
                                  </p:par>
                                </p:childTnLst>
                              </p:cTn>
                            </p:par>
                          </p:childTnLst>
                        </p:cTn>
                      </p:par>
                    </p:childTnLst>
                  </p:cTn>
                  <p:nextCondLst>
                    <p:cond evt="onMediaBookmark" delay="0">
                      <p:tgtEl>
                        <p14:bmkTgt spid="4" bmkName="ExcelAccessKeys4_FINAL00:02:08.5"/>
                      </p:tgtEl>
                    </p:cond>
                  </p:nextCondLst>
                </p:seq>
                <p:seq concurrent="1" nextAc="seek">
                  <p:cTn id="250" restart="whenNotActive" fill="hold" evtFilter="cancelBubble" nodeType="interactiveSeq">
                    <p:stCondLst>
                      <p:cond evt="onMediaBookmark" delay="0">
                        <p:tgtEl>
                          <p14:bmkTgt spid="4" bmkName="ExcelAccessKeys4_FINAL00:02:17.6"/>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withEffect">
                                      <p:stCondLst>
                                        <p:cond delay="0"/>
                                      </p:stCondLst>
                                      <p:childTnLst>
                                        <p:animEffect transition="out" filter="fade">
                                          <p:cBhvr>
                                            <p:cTn id="254" dur="200"/>
                                            <p:tgtEl>
                                              <p:spTgt spid="64"/>
                                            </p:tgtEl>
                                          </p:cBhvr>
                                        </p:animEffect>
                                        <p:set>
                                          <p:cBhvr>
                                            <p:cTn id="255"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2:17.6"/>
                      </p:tgtEl>
                    </p:cond>
                  </p:nextCondLst>
                </p:seq>
                <p:seq concurrent="1" nextAc="seek">
                  <p:cTn id="256" restart="whenNotActive" fill="hold" evtFilter="cancelBubble" nodeType="interactiveSeq">
                    <p:stCondLst>
                      <p:cond evt="onMediaBookmark" delay="0">
                        <p:tgtEl>
                          <p14:bmkTgt spid="4" bmkName="ExcelAccessKeys4_FINAL00:02:17.7"/>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withEffect">
                                      <p:stCondLst>
                                        <p:cond delay="0"/>
                                      </p:stCondLst>
                                      <p:childTnLst>
                                        <p:set>
                                          <p:cBhvr>
                                            <p:cTn id="260" dur="1" fill="hold">
                                              <p:stCondLst>
                                                <p:cond delay="0"/>
                                              </p:stCondLst>
                                            </p:cTn>
                                            <p:tgtEl>
                                              <p:spTgt spid="65"/>
                                            </p:tgtEl>
                                            <p:attrNameLst>
                                              <p:attrName>style.visibility</p:attrName>
                                            </p:attrNameLst>
                                          </p:cBhvr>
                                          <p:to>
                                            <p:strVal val="visible"/>
                                          </p:to>
                                        </p:set>
                                        <p:animEffect transition="in" filter="fade">
                                          <p:cBhvr>
                                            <p:cTn id="261" dur="200"/>
                                            <p:tgtEl>
                                              <p:spTgt spid="65"/>
                                            </p:tgtEl>
                                          </p:cBhvr>
                                        </p:animEffect>
                                      </p:childTnLst>
                                    </p:cTn>
                                  </p:par>
                                </p:childTnLst>
                              </p:cTn>
                            </p:par>
                          </p:childTnLst>
                        </p:cTn>
                      </p:par>
                    </p:childTnLst>
                  </p:cTn>
                  <p:nextCondLst>
                    <p:cond evt="onMediaBookmark" delay="0">
                      <p:tgtEl>
                        <p14:bmkTgt spid="4" bmkName="ExcelAccessKeys4_FINAL00:02:17.7"/>
                      </p:tgtEl>
                    </p:cond>
                  </p:nextCondLst>
                </p:seq>
                <p:seq concurrent="1" nextAc="seek">
                  <p:cTn id="262" restart="whenNotActive" fill="hold" evtFilter="cancelBubble" nodeType="interactiveSeq">
                    <p:stCondLst>
                      <p:cond evt="onMediaBookmark" delay="0">
                        <p:tgtEl>
                          <p14:bmkTgt spid="4" bmkName="ExcelAccessKeys4_FINAL00:02:25.3"/>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withEffect">
                                      <p:stCondLst>
                                        <p:cond delay="0"/>
                                      </p:stCondLst>
                                      <p:childTnLst>
                                        <p:animEffect transition="out" filter="fade">
                                          <p:cBhvr>
                                            <p:cTn id="266" dur="200"/>
                                            <p:tgtEl>
                                              <p:spTgt spid="65"/>
                                            </p:tgtEl>
                                          </p:cBhvr>
                                        </p:animEffect>
                                        <p:set>
                                          <p:cBhvr>
                                            <p:cTn id="267"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2:25.3"/>
                      </p:tgtEl>
                    </p:cond>
                  </p:nextCondLst>
                </p:seq>
                <p:seq concurrent="1" nextAc="seek">
                  <p:cTn id="268" restart="whenNotActive" fill="hold" evtFilter="cancelBubble" nodeType="interactiveSeq">
                    <p:stCondLst>
                      <p:cond evt="onMediaBookmark" delay="0">
                        <p:tgtEl>
                          <p14:bmkTgt spid="4" bmkName="ExcelAccessKeys4_FINAL00:02:25.4"/>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withEffect">
                                      <p:stCondLst>
                                        <p:cond delay="0"/>
                                      </p:stCondLst>
                                      <p:childTnLst>
                                        <p:set>
                                          <p:cBhvr>
                                            <p:cTn id="272" dur="1" fill="hold">
                                              <p:stCondLst>
                                                <p:cond delay="0"/>
                                              </p:stCondLst>
                                            </p:cTn>
                                            <p:tgtEl>
                                              <p:spTgt spid="66"/>
                                            </p:tgtEl>
                                            <p:attrNameLst>
                                              <p:attrName>style.visibility</p:attrName>
                                            </p:attrNameLst>
                                          </p:cBhvr>
                                          <p:to>
                                            <p:strVal val="visible"/>
                                          </p:to>
                                        </p:set>
                                        <p:animEffect transition="in" filter="fade">
                                          <p:cBhvr>
                                            <p:cTn id="273" dur="200"/>
                                            <p:tgtEl>
                                              <p:spTgt spid="66"/>
                                            </p:tgtEl>
                                          </p:cBhvr>
                                        </p:animEffect>
                                      </p:childTnLst>
                                    </p:cTn>
                                  </p:par>
                                </p:childTnLst>
                              </p:cTn>
                            </p:par>
                          </p:childTnLst>
                        </p:cTn>
                      </p:par>
                    </p:childTnLst>
                  </p:cTn>
                  <p:nextCondLst>
                    <p:cond evt="onMediaBookmark" delay="0">
                      <p:tgtEl>
                        <p14:bmkTgt spid="4" bmkName="ExcelAccessKeys4_FINAL00:02:25.4"/>
                      </p:tgtEl>
                    </p:cond>
                  </p:nextCondLst>
                </p:seq>
                <p:seq concurrent="1" nextAc="seek">
                  <p:cTn id="274" restart="whenNotActive" fill="hold" evtFilter="cancelBubble" nodeType="interactiveSeq">
                    <p:stCondLst>
                      <p:cond evt="onMediaBookmark" delay="0">
                        <p:tgtEl>
                          <p14:bmkTgt spid="4" bmkName="ExcelAccessKeys4_FINAL00:02:30.2"/>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withEffect">
                                      <p:stCondLst>
                                        <p:cond delay="0"/>
                                      </p:stCondLst>
                                      <p:childTnLst>
                                        <p:animEffect transition="out" filter="fade">
                                          <p:cBhvr>
                                            <p:cTn id="278" dur="200"/>
                                            <p:tgtEl>
                                              <p:spTgt spid="66"/>
                                            </p:tgtEl>
                                          </p:cBhvr>
                                        </p:animEffect>
                                        <p:set>
                                          <p:cBhvr>
                                            <p:cTn id="279"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2:30.2"/>
                      </p:tgtEl>
                    </p:cond>
                  </p:nextCondLst>
                </p:seq>
                <p:seq concurrent="1" nextAc="seek">
                  <p:cTn id="280" restart="whenNotActive" fill="hold" evtFilter="cancelBubble" nodeType="interactiveSeq">
                    <p:stCondLst>
                      <p:cond evt="onMediaBookmark" delay="0">
                        <p:tgtEl>
                          <p14:bmkTgt spid="4" bmkName="ExcelAccessKeys4_FINAL00:02:30.3"/>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withEffect">
                                      <p:stCondLst>
                                        <p:cond delay="0"/>
                                      </p:stCondLst>
                                      <p:childTnLst>
                                        <p:set>
                                          <p:cBhvr>
                                            <p:cTn id="284" dur="1" fill="hold">
                                              <p:stCondLst>
                                                <p:cond delay="0"/>
                                              </p:stCondLst>
                                            </p:cTn>
                                            <p:tgtEl>
                                              <p:spTgt spid="67"/>
                                            </p:tgtEl>
                                            <p:attrNameLst>
                                              <p:attrName>style.visibility</p:attrName>
                                            </p:attrNameLst>
                                          </p:cBhvr>
                                          <p:to>
                                            <p:strVal val="visible"/>
                                          </p:to>
                                        </p:set>
                                        <p:animEffect transition="in" filter="fade">
                                          <p:cBhvr>
                                            <p:cTn id="285" dur="200"/>
                                            <p:tgtEl>
                                              <p:spTgt spid="67"/>
                                            </p:tgtEl>
                                          </p:cBhvr>
                                        </p:animEffect>
                                      </p:childTnLst>
                                    </p:cTn>
                                  </p:par>
                                </p:childTnLst>
                              </p:cTn>
                            </p:par>
                          </p:childTnLst>
                        </p:cTn>
                      </p:par>
                    </p:childTnLst>
                  </p:cTn>
                  <p:nextCondLst>
                    <p:cond evt="onMediaBookmark" delay="0">
                      <p:tgtEl>
                        <p14:bmkTgt spid="4" bmkName="ExcelAccessKeys4_FINAL00:02:30.3"/>
                      </p:tgtEl>
                    </p:cond>
                  </p:nextCondLst>
                </p:seq>
                <p:seq concurrent="1" nextAc="seek">
                  <p:cTn id="286" restart="whenNotActive" fill="hold" evtFilter="cancelBubble" nodeType="interactiveSeq">
                    <p:stCondLst>
                      <p:cond evt="onMediaBookmark" delay="0">
                        <p:tgtEl>
                          <p14:bmkTgt spid="4" bmkName="ExcelAccessKeys4_FINAL00:02:37.6"/>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withEffect">
                                      <p:stCondLst>
                                        <p:cond delay="0"/>
                                      </p:stCondLst>
                                      <p:childTnLst>
                                        <p:animEffect transition="out" filter="fade">
                                          <p:cBhvr>
                                            <p:cTn id="290" dur="200"/>
                                            <p:tgtEl>
                                              <p:spTgt spid="67"/>
                                            </p:tgtEl>
                                          </p:cBhvr>
                                        </p:animEffect>
                                        <p:set>
                                          <p:cBhvr>
                                            <p:cTn id="291"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2:37.6"/>
                      </p:tgtEl>
                    </p:cond>
                  </p:nextCondLst>
                </p:seq>
                <p:seq concurrent="1" nextAc="seek">
                  <p:cTn id="292" restart="whenNotActive" fill="hold" evtFilter="cancelBubble" nodeType="interactiveSeq">
                    <p:stCondLst>
                      <p:cond evt="onMediaBookmark" delay="0">
                        <p:tgtEl>
                          <p14:bmkTgt spid="4" bmkName="ExcelAccessKeys4_FINAL00:02:37.7"/>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withEffect">
                                      <p:stCondLst>
                                        <p:cond delay="0"/>
                                      </p:stCondLst>
                                      <p:childTnLst>
                                        <p:set>
                                          <p:cBhvr>
                                            <p:cTn id="296" dur="1" fill="hold">
                                              <p:stCondLst>
                                                <p:cond delay="0"/>
                                              </p:stCondLst>
                                            </p:cTn>
                                            <p:tgtEl>
                                              <p:spTgt spid="68"/>
                                            </p:tgtEl>
                                            <p:attrNameLst>
                                              <p:attrName>style.visibility</p:attrName>
                                            </p:attrNameLst>
                                          </p:cBhvr>
                                          <p:to>
                                            <p:strVal val="visible"/>
                                          </p:to>
                                        </p:set>
                                        <p:animEffect transition="in" filter="fade">
                                          <p:cBhvr>
                                            <p:cTn id="297" dur="200"/>
                                            <p:tgtEl>
                                              <p:spTgt spid="68"/>
                                            </p:tgtEl>
                                          </p:cBhvr>
                                        </p:animEffect>
                                      </p:childTnLst>
                                    </p:cTn>
                                  </p:par>
                                </p:childTnLst>
                              </p:cTn>
                            </p:par>
                          </p:childTnLst>
                        </p:cTn>
                      </p:par>
                    </p:childTnLst>
                  </p:cTn>
                  <p:nextCondLst>
                    <p:cond evt="onMediaBookmark" delay="0">
                      <p:tgtEl>
                        <p14:bmkTgt spid="4" bmkName="ExcelAccessKeys4_FINAL00:02:37.7"/>
                      </p:tgtEl>
                    </p:cond>
                  </p:nextCondLst>
                </p:seq>
                <p:seq concurrent="1" nextAc="seek">
                  <p:cTn id="298" restart="whenNotActive" fill="hold" evtFilter="cancelBubble" nodeType="interactiveSeq">
                    <p:stCondLst>
                      <p:cond evt="onMediaBookmark" delay="0">
                        <p:tgtEl>
                          <p14:bmkTgt spid="4" bmkName="ExcelAccessKeys4_FINAL00:02:42.4"/>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withEffect">
                                      <p:stCondLst>
                                        <p:cond delay="0"/>
                                      </p:stCondLst>
                                      <p:childTnLst>
                                        <p:animEffect transition="out" filter="fade">
                                          <p:cBhvr>
                                            <p:cTn id="302" dur="200"/>
                                            <p:tgtEl>
                                              <p:spTgt spid="68"/>
                                            </p:tgtEl>
                                          </p:cBhvr>
                                        </p:animEffect>
                                        <p:set>
                                          <p:cBhvr>
                                            <p:cTn id="303"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2:42.4"/>
                      </p:tgtEl>
                    </p:cond>
                  </p:nextCondLst>
                </p:seq>
                <p:seq concurrent="1" nextAc="seek">
                  <p:cTn id="304" restart="whenNotActive" fill="hold" evtFilter="cancelBubble" nodeType="interactiveSeq">
                    <p:stCondLst>
                      <p:cond evt="onMediaBookmark" delay="0">
                        <p:tgtEl>
                          <p14:bmkTgt spid="4" bmkName="ExcelAccessKeys4_FINAL00:02:42.5"/>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withEffect">
                                      <p:stCondLst>
                                        <p:cond delay="0"/>
                                      </p:stCondLst>
                                      <p:childTnLst>
                                        <p:set>
                                          <p:cBhvr>
                                            <p:cTn id="308" dur="1" fill="hold">
                                              <p:stCondLst>
                                                <p:cond delay="0"/>
                                              </p:stCondLst>
                                            </p:cTn>
                                            <p:tgtEl>
                                              <p:spTgt spid="69"/>
                                            </p:tgtEl>
                                            <p:attrNameLst>
                                              <p:attrName>style.visibility</p:attrName>
                                            </p:attrNameLst>
                                          </p:cBhvr>
                                          <p:to>
                                            <p:strVal val="visible"/>
                                          </p:to>
                                        </p:set>
                                        <p:animEffect transition="in" filter="fade">
                                          <p:cBhvr>
                                            <p:cTn id="309" dur="200"/>
                                            <p:tgtEl>
                                              <p:spTgt spid="69"/>
                                            </p:tgtEl>
                                          </p:cBhvr>
                                        </p:animEffect>
                                      </p:childTnLst>
                                    </p:cTn>
                                  </p:par>
                                </p:childTnLst>
                              </p:cTn>
                            </p:par>
                          </p:childTnLst>
                        </p:cTn>
                      </p:par>
                    </p:childTnLst>
                  </p:cTn>
                  <p:nextCondLst>
                    <p:cond evt="onMediaBookmark" delay="0">
                      <p:tgtEl>
                        <p14:bmkTgt spid="4" bmkName="ExcelAccessKeys4_FINAL00:02:42.5"/>
                      </p:tgtEl>
                    </p:cond>
                  </p:nextCondLst>
                </p:seq>
                <p:seq concurrent="1" nextAc="seek">
                  <p:cTn id="310" restart="whenNotActive" fill="hold" evtFilter="cancelBubble" nodeType="interactiveSeq">
                    <p:stCondLst>
                      <p:cond evt="onMediaBookmark" delay="0">
                        <p:tgtEl>
                          <p14:bmkTgt spid="4" bmkName="ExcelAccessKeys4_FINAL00:02:47.7"/>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withEffect">
                                      <p:stCondLst>
                                        <p:cond delay="0"/>
                                      </p:stCondLst>
                                      <p:childTnLst>
                                        <p:animEffect transition="out" filter="fade">
                                          <p:cBhvr>
                                            <p:cTn id="314" dur="200"/>
                                            <p:tgtEl>
                                              <p:spTgt spid="69"/>
                                            </p:tgtEl>
                                          </p:cBhvr>
                                        </p:animEffect>
                                        <p:set>
                                          <p:cBhvr>
                                            <p:cTn id="315"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2:47.7"/>
                      </p:tgtEl>
                    </p:cond>
                  </p:nextCondLst>
                </p:seq>
                <p:seq concurrent="1" nextAc="seek">
                  <p:cTn id="316" restart="whenNotActive" fill="hold" evtFilter="cancelBubble" nodeType="interactiveSeq">
                    <p:stCondLst>
                      <p:cond evt="onMediaBookmark" delay="0">
                        <p:tgtEl>
                          <p14:bmkTgt spid="4" bmkName="ExcelAccessKeys4_FINAL00:02:47.8"/>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withEffect">
                                      <p:stCondLst>
                                        <p:cond delay="0"/>
                                      </p:stCondLst>
                                      <p:childTnLst>
                                        <p:set>
                                          <p:cBhvr>
                                            <p:cTn id="320" dur="1" fill="hold">
                                              <p:stCondLst>
                                                <p:cond delay="0"/>
                                              </p:stCondLst>
                                            </p:cTn>
                                            <p:tgtEl>
                                              <p:spTgt spid="70"/>
                                            </p:tgtEl>
                                            <p:attrNameLst>
                                              <p:attrName>style.visibility</p:attrName>
                                            </p:attrNameLst>
                                          </p:cBhvr>
                                          <p:to>
                                            <p:strVal val="visible"/>
                                          </p:to>
                                        </p:set>
                                        <p:animEffect transition="in" filter="fade">
                                          <p:cBhvr>
                                            <p:cTn id="321" dur="200"/>
                                            <p:tgtEl>
                                              <p:spTgt spid="70"/>
                                            </p:tgtEl>
                                          </p:cBhvr>
                                        </p:animEffect>
                                      </p:childTnLst>
                                    </p:cTn>
                                  </p:par>
                                </p:childTnLst>
                              </p:cTn>
                            </p:par>
                          </p:childTnLst>
                        </p:cTn>
                      </p:par>
                    </p:childTnLst>
                  </p:cTn>
                  <p:nextCondLst>
                    <p:cond evt="onMediaBookmark" delay="0">
                      <p:tgtEl>
                        <p14:bmkTgt spid="4" bmkName="ExcelAccessKeys4_FINAL00:02:47.8"/>
                      </p:tgtEl>
                    </p:cond>
                  </p:nextCondLst>
                </p:seq>
                <p:seq concurrent="1" nextAc="seek">
                  <p:cTn id="322" restart="whenNotActive" fill="hold" evtFilter="cancelBubble" nodeType="interactiveSeq">
                    <p:stCondLst>
                      <p:cond evt="onMediaBookmark" delay="0">
                        <p:tgtEl>
                          <p14:bmkTgt spid="4" bmkName="ExcelAccessKeys4_FINAL00:02:55.9"/>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withEffect">
                                      <p:stCondLst>
                                        <p:cond delay="0"/>
                                      </p:stCondLst>
                                      <p:childTnLst>
                                        <p:animEffect transition="out" filter="fade">
                                          <p:cBhvr>
                                            <p:cTn id="326" dur="200"/>
                                            <p:tgtEl>
                                              <p:spTgt spid="70"/>
                                            </p:tgtEl>
                                          </p:cBhvr>
                                        </p:animEffect>
                                        <p:set>
                                          <p:cBhvr>
                                            <p:cTn id="327"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2:55.9"/>
                      </p:tgtEl>
                    </p:cond>
                  </p:nextCondLst>
                </p:seq>
                <p:seq concurrent="1" nextAc="seek">
                  <p:cTn id="328" restart="whenNotActive" fill="hold" evtFilter="cancelBubble" nodeType="interactiveSeq">
                    <p:stCondLst>
                      <p:cond evt="onMediaBookmark" delay="0">
                        <p:tgtEl>
                          <p14:bmkTgt spid="4" bmkName="ExcelAccessKeys4_FINAL00:02:56.0"/>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withEffect">
                                      <p:stCondLst>
                                        <p:cond delay="0"/>
                                      </p:stCondLst>
                                      <p:childTnLst>
                                        <p:set>
                                          <p:cBhvr>
                                            <p:cTn id="332" dur="1" fill="hold">
                                              <p:stCondLst>
                                                <p:cond delay="0"/>
                                              </p:stCondLst>
                                            </p:cTn>
                                            <p:tgtEl>
                                              <p:spTgt spid="71"/>
                                            </p:tgtEl>
                                            <p:attrNameLst>
                                              <p:attrName>style.visibility</p:attrName>
                                            </p:attrNameLst>
                                          </p:cBhvr>
                                          <p:to>
                                            <p:strVal val="visible"/>
                                          </p:to>
                                        </p:set>
                                        <p:animEffect transition="in" filter="fade">
                                          <p:cBhvr>
                                            <p:cTn id="333" dur="200"/>
                                            <p:tgtEl>
                                              <p:spTgt spid="71"/>
                                            </p:tgtEl>
                                          </p:cBhvr>
                                        </p:animEffect>
                                      </p:childTnLst>
                                    </p:cTn>
                                  </p:par>
                                </p:childTnLst>
                              </p:cTn>
                            </p:par>
                          </p:childTnLst>
                        </p:cTn>
                      </p:par>
                    </p:childTnLst>
                  </p:cTn>
                  <p:nextCondLst>
                    <p:cond evt="onMediaBookmark" delay="0">
                      <p:tgtEl>
                        <p14:bmkTgt spid="4" bmkName="ExcelAccessKeys4_FINAL00:02:56.0"/>
                      </p:tgtEl>
                    </p:cond>
                  </p:nextCondLst>
                </p:seq>
                <p:seq concurrent="1" nextAc="seek">
                  <p:cTn id="334" restart="whenNotActive" fill="hold" evtFilter="cancelBubble" nodeType="interactiveSeq">
                    <p:stCondLst>
                      <p:cond evt="onMediaBookmark" delay="0">
                        <p:tgtEl>
                          <p14:bmkTgt spid="4" bmkName="ExcelAccessKeys4_FINAL00:03:00.7"/>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withEffect">
                                      <p:stCondLst>
                                        <p:cond delay="0"/>
                                      </p:stCondLst>
                                      <p:childTnLst>
                                        <p:animEffect transition="out" filter="fade">
                                          <p:cBhvr>
                                            <p:cTn id="338" dur="200"/>
                                            <p:tgtEl>
                                              <p:spTgt spid="71"/>
                                            </p:tgtEl>
                                          </p:cBhvr>
                                        </p:animEffect>
                                        <p:set>
                                          <p:cBhvr>
                                            <p:cTn id="339"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3:00.7"/>
                      </p:tgtEl>
                    </p:cond>
                  </p:nextCondLst>
                </p:seq>
                <p:seq concurrent="1" nextAc="seek">
                  <p:cTn id="340" restart="whenNotActive" fill="hold" evtFilter="cancelBubble" nodeType="interactiveSeq">
                    <p:stCondLst>
                      <p:cond evt="onMediaBookmark" delay="0">
                        <p:tgtEl>
                          <p14:bmkTgt spid="4" bmkName="ExcelAccessKeys4_FINAL00:03:00.8"/>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withEffect">
                                      <p:stCondLst>
                                        <p:cond delay="0"/>
                                      </p:stCondLst>
                                      <p:childTnLst>
                                        <p:set>
                                          <p:cBhvr>
                                            <p:cTn id="344" dur="1" fill="hold">
                                              <p:stCondLst>
                                                <p:cond delay="0"/>
                                              </p:stCondLst>
                                            </p:cTn>
                                            <p:tgtEl>
                                              <p:spTgt spid="72"/>
                                            </p:tgtEl>
                                            <p:attrNameLst>
                                              <p:attrName>style.visibility</p:attrName>
                                            </p:attrNameLst>
                                          </p:cBhvr>
                                          <p:to>
                                            <p:strVal val="visible"/>
                                          </p:to>
                                        </p:set>
                                        <p:animEffect transition="in" filter="fade">
                                          <p:cBhvr>
                                            <p:cTn id="345" dur="200"/>
                                            <p:tgtEl>
                                              <p:spTgt spid="72"/>
                                            </p:tgtEl>
                                          </p:cBhvr>
                                        </p:animEffect>
                                      </p:childTnLst>
                                    </p:cTn>
                                  </p:par>
                                </p:childTnLst>
                              </p:cTn>
                            </p:par>
                          </p:childTnLst>
                        </p:cTn>
                      </p:par>
                    </p:childTnLst>
                  </p:cTn>
                  <p:nextCondLst>
                    <p:cond evt="onMediaBookmark" delay="0">
                      <p:tgtEl>
                        <p14:bmkTgt spid="4" bmkName="ExcelAccessKeys4_FINAL00:03:00.8"/>
                      </p:tgtEl>
                    </p:cond>
                  </p:nextCondLst>
                </p:seq>
                <p:seq concurrent="1" nextAc="seek">
                  <p:cTn id="346" restart="whenNotActive" fill="hold" evtFilter="cancelBubble" nodeType="interactiveSeq">
                    <p:stCondLst>
                      <p:cond evt="onMediaBookmark" delay="0">
                        <p:tgtEl>
                          <p14:bmkTgt spid="4" bmkName="ExcelAccessKeys4_FINAL00:03:05.1"/>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withEffect">
                                      <p:stCondLst>
                                        <p:cond delay="0"/>
                                      </p:stCondLst>
                                      <p:childTnLst>
                                        <p:animEffect transition="out" filter="fade">
                                          <p:cBhvr>
                                            <p:cTn id="350" dur="200"/>
                                            <p:tgtEl>
                                              <p:spTgt spid="72"/>
                                            </p:tgtEl>
                                          </p:cBhvr>
                                        </p:animEffect>
                                        <p:set>
                                          <p:cBhvr>
                                            <p:cTn id="351"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3:05.1"/>
                      </p:tgtEl>
                    </p:cond>
                  </p:nextCondLst>
                </p:seq>
                <p:seq concurrent="1" nextAc="seek">
                  <p:cTn id="352" restart="whenNotActive" fill="hold" evtFilter="cancelBubble" nodeType="interactiveSeq">
                    <p:stCondLst>
                      <p:cond evt="onMediaBookmark" delay="0">
                        <p:tgtEl>
                          <p14:bmkTgt spid="4" bmkName="ExcelAccessKeys4_FINAL00:03:05.2"/>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withEffect">
                                      <p:stCondLst>
                                        <p:cond delay="0"/>
                                      </p:stCondLst>
                                      <p:childTnLst>
                                        <p:set>
                                          <p:cBhvr>
                                            <p:cTn id="356" dur="1" fill="hold">
                                              <p:stCondLst>
                                                <p:cond delay="0"/>
                                              </p:stCondLst>
                                            </p:cTn>
                                            <p:tgtEl>
                                              <p:spTgt spid="73"/>
                                            </p:tgtEl>
                                            <p:attrNameLst>
                                              <p:attrName>style.visibility</p:attrName>
                                            </p:attrNameLst>
                                          </p:cBhvr>
                                          <p:to>
                                            <p:strVal val="visible"/>
                                          </p:to>
                                        </p:set>
                                        <p:animEffect transition="in" filter="fade">
                                          <p:cBhvr>
                                            <p:cTn id="357" dur="200"/>
                                            <p:tgtEl>
                                              <p:spTgt spid="73"/>
                                            </p:tgtEl>
                                          </p:cBhvr>
                                        </p:animEffect>
                                      </p:childTnLst>
                                    </p:cTn>
                                  </p:par>
                                </p:childTnLst>
                              </p:cTn>
                            </p:par>
                          </p:childTnLst>
                        </p:cTn>
                      </p:par>
                    </p:childTnLst>
                  </p:cTn>
                  <p:nextCondLst>
                    <p:cond evt="onMediaBookmark" delay="0">
                      <p:tgtEl>
                        <p14:bmkTgt spid="4" bmkName="ExcelAccessKeys4_FINAL00:03:05.2"/>
                      </p:tgtEl>
                    </p:cond>
                  </p:nextCondLst>
                </p:seq>
                <p:seq concurrent="1" nextAc="seek">
                  <p:cTn id="358" restart="whenNotActive" fill="hold" evtFilter="cancelBubble" nodeType="interactiveSeq">
                    <p:stCondLst>
                      <p:cond evt="onMediaBookmark" delay="0">
                        <p:tgtEl>
                          <p14:bmkTgt spid="4" bmkName="ExcelAccessKeys4_FINAL00:03:09.3"/>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withEffect">
                                      <p:stCondLst>
                                        <p:cond delay="0"/>
                                      </p:stCondLst>
                                      <p:childTnLst>
                                        <p:animEffect transition="out" filter="fade">
                                          <p:cBhvr>
                                            <p:cTn id="362" dur="200"/>
                                            <p:tgtEl>
                                              <p:spTgt spid="73"/>
                                            </p:tgtEl>
                                          </p:cBhvr>
                                        </p:animEffect>
                                        <p:set>
                                          <p:cBhvr>
                                            <p:cTn id="363"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3:09.3"/>
                      </p:tgtEl>
                    </p:cond>
                  </p:nextCondLst>
                </p:seq>
                <p:seq concurrent="1" nextAc="seek">
                  <p:cTn id="364" restart="whenNotActive" fill="hold" evtFilter="cancelBubble" nodeType="interactiveSeq">
                    <p:stCondLst>
                      <p:cond evt="onMediaBookmark" delay="0">
                        <p:tgtEl>
                          <p14:bmkTgt spid="4" bmkName="ExcelAccessKeys4_FINAL00:03:09.4"/>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withEffect">
                                      <p:stCondLst>
                                        <p:cond delay="0"/>
                                      </p:stCondLst>
                                      <p:childTnLst>
                                        <p:set>
                                          <p:cBhvr>
                                            <p:cTn id="368" dur="1" fill="hold">
                                              <p:stCondLst>
                                                <p:cond delay="0"/>
                                              </p:stCondLst>
                                            </p:cTn>
                                            <p:tgtEl>
                                              <p:spTgt spid="74"/>
                                            </p:tgtEl>
                                            <p:attrNameLst>
                                              <p:attrName>style.visibility</p:attrName>
                                            </p:attrNameLst>
                                          </p:cBhvr>
                                          <p:to>
                                            <p:strVal val="visible"/>
                                          </p:to>
                                        </p:set>
                                        <p:animEffect transition="in" filter="fade">
                                          <p:cBhvr>
                                            <p:cTn id="369" dur="200"/>
                                            <p:tgtEl>
                                              <p:spTgt spid="74"/>
                                            </p:tgtEl>
                                          </p:cBhvr>
                                        </p:animEffect>
                                      </p:childTnLst>
                                    </p:cTn>
                                  </p:par>
                                </p:childTnLst>
                              </p:cTn>
                            </p:par>
                          </p:childTnLst>
                        </p:cTn>
                      </p:par>
                    </p:childTnLst>
                  </p:cTn>
                  <p:nextCondLst>
                    <p:cond evt="onMediaBookmark" delay="0">
                      <p:tgtEl>
                        <p14:bmkTgt spid="4" bmkName="ExcelAccessKeys4_FINAL00:03:09.4"/>
                      </p:tgtEl>
                    </p:cond>
                  </p:nextCondLst>
                </p:seq>
                <p:seq concurrent="1" nextAc="seek">
                  <p:cTn id="370" restart="whenNotActive" fill="hold" evtFilter="cancelBubble" nodeType="interactiveSeq">
                    <p:stCondLst>
                      <p:cond evt="onMediaBookmark" delay="0">
                        <p:tgtEl>
                          <p14:bmkTgt spid="4" bmkName="ExcelAccessKeys4_FINAL00:03:15.3"/>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withEffect">
                                      <p:stCondLst>
                                        <p:cond delay="0"/>
                                      </p:stCondLst>
                                      <p:childTnLst>
                                        <p:animEffect transition="out" filter="fade">
                                          <p:cBhvr>
                                            <p:cTn id="374" dur="200"/>
                                            <p:tgtEl>
                                              <p:spTgt spid="74"/>
                                            </p:tgtEl>
                                          </p:cBhvr>
                                        </p:animEffect>
                                        <p:set>
                                          <p:cBhvr>
                                            <p:cTn id="375"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3:15.3"/>
                      </p:tgtEl>
                    </p:cond>
                  </p:nextCondLst>
                </p:seq>
                <p:seq concurrent="1" nextAc="seek">
                  <p:cTn id="376" restart="whenNotActive" fill="hold" evtFilter="cancelBubble" nodeType="interactiveSeq">
                    <p:stCondLst>
                      <p:cond evt="onMediaBookmark" delay="0">
                        <p:tgtEl>
                          <p14:bmkTgt spid="4" bmkName="ExcelAccessKeys4_FINAL00:03:15.4"/>
                        </p:tgtEl>
                      </p:cond>
                    </p:stCondLst>
                    <p:endSync evt="end" delay="0">
                      <p:rtn val="all"/>
                    </p:endSync>
                    <p:childTnLst>
                      <p:par>
                        <p:cTn id="377" fill="hold">
                          <p:stCondLst>
                            <p:cond delay="0"/>
                          </p:stCondLst>
                          <p:childTnLst>
                            <p:par>
                              <p:cTn id="378" fill="hold">
                                <p:stCondLst>
                                  <p:cond delay="0"/>
                                </p:stCondLst>
                                <p:childTnLst>
                                  <p:par>
                                    <p:cTn id="379" presetID="10" presetClass="entr" presetSubtype="0" fill="hold" grpId="0" nodeType="withEffect">
                                      <p:stCondLst>
                                        <p:cond delay="0"/>
                                      </p:stCondLst>
                                      <p:childTnLst>
                                        <p:set>
                                          <p:cBhvr>
                                            <p:cTn id="380" dur="1" fill="hold">
                                              <p:stCondLst>
                                                <p:cond delay="0"/>
                                              </p:stCondLst>
                                            </p:cTn>
                                            <p:tgtEl>
                                              <p:spTgt spid="75"/>
                                            </p:tgtEl>
                                            <p:attrNameLst>
                                              <p:attrName>style.visibility</p:attrName>
                                            </p:attrNameLst>
                                          </p:cBhvr>
                                          <p:to>
                                            <p:strVal val="visible"/>
                                          </p:to>
                                        </p:set>
                                        <p:animEffect transition="in" filter="fade">
                                          <p:cBhvr>
                                            <p:cTn id="381" dur="200"/>
                                            <p:tgtEl>
                                              <p:spTgt spid="75"/>
                                            </p:tgtEl>
                                          </p:cBhvr>
                                        </p:animEffect>
                                      </p:childTnLst>
                                    </p:cTn>
                                  </p:par>
                                </p:childTnLst>
                              </p:cTn>
                            </p:par>
                          </p:childTnLst>
                        </p:cTn>
                      </p:par>
                    </p:childTnLst>
                  </p:cTn>
                  <p:nextCondLst>
                    <p:cond evt="onMediaBookmark" delay="0">
                      <p:tgtEl>
                        <p14:bmkTgt spid="4" bmkName="ExcelAccessKeys4_FINAL00:03:15.4"/>
                      </p:tgtEl>
                    </p:cond>
                  </p:nextCondLst>
                </p:seq>
                <p:seq concurrent="1" nextAc="seek">
                  <p:cTn id="382" restart="whenNotActive" fill="hold" evtFilter="cancelBubble" nodeType="interactiveSeq">
                    <p:stCondLst>
                      <p:cond evt="onMediaBookmark" delay="0">
                        <p:tgtEl>
                          <p14:bmkTgt spid="4" bmkName="ExcelAccessKeys4_FINAL00:03:20.7"/>
                        </p:tgtEl>
                      </p:cond>
                    </p:stCondLst>
                    <p:endSync evt="end" delay="0">
                      <p:rtn val="all"/>
                    </p:endSync>
                    <p:childTnLst>
                      <p:par>
                        <p:cTn id="383" fill="hold">
                          <p:stCondLst>
                            <p:cond delay="0"/>
                          </p:stCondLst>
                          <p:childTnLst>
                            <p:par>
                              <p:cTn id="384" fill="hold">
                                <p:stCondLst>
                                  <p:cond delay="0"/>
                                </p:stCondLst>
                                <p:childTnLst>
                                  <p:par>
                                    <p:cTn id="385" presetID="10" presetClass="exit" presetSubtype="0" fill="hold" grpId="1" nodeType="withEffect">
                                      <p:stCondLst>
                                        <p:cond delay="0"/>
                                      </p:stCondLst>
                                      <p:childTnLst>
                                        <p:animEffect transition="out" filter="fade">
                                          <p:cBhvr>
                                            <p:cTn id="386" dur="200"/>
                                            <p:tgtEl>
                                              <p:spTgt spid="75"/>
                                            </p:tgtEl>
                                          </p:cBhvr>
                                        </p:animEffect>
                                        <p:set>
                                          <p:cBhvr>
                                            <p:cTn id="387"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3:20.7"/>
                      </p:tgtEl>
                    </p:cond>
                  </p:nextCondLst>
                </p:seq>
                <p:seq concurrent="1" nextAc="seek">
                  <p:cTn id="388" restart="whenNotActive" fill="hold" evtFilter="cancelBubble" nodeType="interactiveSeq">
                    <p:stCondLst>
                      <p:cond evt="onMediaBookmark" delay="0">
                        <p:tgtEl>
                          <p14:bmkTgt spid="4" bmkName="ExcelAccessKeys4_FINAL00:03:20.8"/>
                        </p:tgtEl>
                      </p:cond>
                    </p:stCondLst>
                    <p:endSync evt="end" delay="0">
                      <p:rtn val="all"/>
                    </p:endSync>
                    <p:childTnLst>
                      <p:par>
                        <p:cTn id="389" fill="hold">
                          <p:stCondLst>
                            <p:cond delay="0"/>
                          </p:stCondLst>
                          <p:childTnLst>
                            <p:par>
                              <p:cTn id="390" fill="hold">
                                <p:stCondLst>
                                  <p:cond delay="0"/>
                                </p:stCondLst>
                                <p:childTnLst>
                                  <p:par>
                                    <p:cTn id="391" presetID="10" presetClass="entr" presetSubtype="0" fill="hold" grpId="0" nodeType="withEffect">
                                      <p:stCondLst>
                                        <p:cond delay="0"/>
                                      </p:stCondLst>
                                      <p:childTnLst>
                                        <p:set>
                                          <p:cBhvr>
                                            <p:cTn id="392" dur="1" fill="hold">
                                              <p:stCondLst>
                                                <p:cond delay="0"/>
                                              </p:stCondLst>
                                            </p:cTn>
                                            <p:tgtEl>
                                              <p:spTgt spid="76"/>
                                            </p:tgtEl>
                                            <p:attrNameLst>
                                              <p:attrName>style.visibility</p:attrName>
                                            </p:attrNameLst>
                                          </p:cBhvr>
                                          <p:to>
                                            <p:strVal val="visible"/>
                                          </p:to>
                                        </p:set>
                                        <p:animEffect transition="in" filter="fade">
                                          <p:cBhvr>
                                            <p:cTn id="393" dur="200"/>
                                            <p:tgtEl>
                                              <p:spTgt spid="76"/>
                                            </p:tgtEl>
                                          </p:cBhvr>
                                        </p:animEffect>
                                      </p:childTnLst>
                                    </p:cTn>
                                  </p:par>
                                </p:childTnLst>
                              </p:cTn>
                            </p:par>
                          </p:childTnLst>
                        </p:cTn>
                      </p:par>
                    </p:childTnLst>
                  </p:cTn>
                  <p:nextCondLst>
                    <p:cond evt="onMediaBookmark" delay="0">
                      <p:tgtEl>
                        <p14:bmkTgt spid="4" bmkName="ExcelAccessKeys4_FINAL00:03:20.8"/>
                      </p:tgtEl>
                    </p:cond>
                  </p:nextCondLst>
                </p:seq>
                <p:seq concurrent="1" nextAc="seek">
                  <p:cTn id="394" restart="whenNotActive" fill="hold" evtFilter="cancelBubble" nodeType="interactiveSeq">
                    <p:stCondLst>
                      <p:cond evt="onMediaBookmark" delay="0">
                        <p:tgtEl>
                          <p14:bmkTgt spid="4" bmkName="ExcelAccessKeys4_FINAL00:03:24.9"/>
                        </p:tgtEl>
                      </p:cond>
                    </p:stCondLst>
                    <p:endSync evt="end" delay="0">
                      <p:rtn val="all"/>
                    </p:endSync>
                    <p:childTnLst>
                      <p:par>
                        <p:cTn id="395" fill="hold">
                          <p:stCondLst>
                            <p:cond delay="0"/>
                          </p:stCondLst>
                          <p:childTnLst>
                            <p:par>
                              <p:cTn id="396" fill="hold">
                                <p:stCondLst>
                                  <p:cond delay="0"/>
                                </p:stCondLst>
                                <p:childTnLst>
                                  <p:par>
                                    <p:cTn id="397" presetID="10" presetClass="exit" presetSubtype="0" fill="hold" grpId="1" nodeType="withEffect">
                                      <p:stCondLst>
                                        <p:cond delay="0"/>
                                      </p:stCondLst>
                                      <p:childTnLst>
                                        <p:animEffect transition="out" filter="fade">
                                          <p:cBhvr>
                                            <p:cTn id="398" dur="200"/>
                                            <p:tgtEl>
                                              <p:spTgt spid="76"/>
                                            </p:tgtEl>
                                          </p:cBhvr>
                                        </p:animEffect>
                                        <p:set>
                                          <p:cBhvr>
                                            <p:cTn id="399"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3:24.9"/>
                      </p:tgtEl>
                    </p:cond>
                  </p:nextCondLst>
                </p:seq>
                <p:seq concurrent="1" nextAc="seek">
                  <p:cTn id="400" restart="whenNotActive" fill="hold" evtFilter="cancelBubble" nodeType="interactiveSeq">
                    <p:stCondLst>
                      <p:cond evt="onMediaBookmark" delay="0">
                        <p:tgtEl>
                          <p14:bmkTgt spid="4" bmkName="ExcelAccessKeys4_FINAL00:03:25.0"/>
                        </p:tgtEl>
                      </p:cond>
                    </p:stCondLst>
                    <p:endSync evt="end" delay="0">
                      <p:rtn val="all"/>
                    </p:endSync>
                    <p:childTnLst>
                      <p:par>
                        <p:cTn id="401" fill="hold">
                          <p:stCondLst>
                            <p:cond delay="0"/>
                          </p:stCondLst>
                          <p:childTnLst>
                            <p:par>
                              <p:cTn id="402" fill="hold">
                                <p:stCondLst>
                                  <p:cond delay="0"/>
                                </p:stCondLst>
                                <p:childTnLst>
                                  <p:par>
                                    <p:cTn id="403" presetID="10" presetClass="entr" presetSubtype="0" fill="hold" grpId="0" nodeType="withEffect">
                                      <p:stCondLst>
                                        <p:cond delay="0"/>
                                      </p:stCondLst>
                                      <p:childTnLst>
                                        <p:set>
                                          <p:cBhvr>
                                            <p:cTn id="404" dur="1" fill="hold">
                                              <p:stCondLst>
                                                <p:cond delay="0"/>
                                              </p:stCondLst>
                                            </p:cTn>
                                            <p:tgtEl>
                                              <p:spTgt spid="77"/>
                                            </p:tgtEl>
                                            <p:attrNameLst>
                                              <p:attrName>style.visibility</p:attrName>
                                            </p:attrNameLst>
                                          </p:cBhvr>
                                          <p:to>
                                            <p:strVal val="visible"/>
                                          </p:to>
                                        </p:set>
                                        <p:animEffect transition="in" filter="fade">
                                          <p:cBhvr>
                                            <p:cTn id="405" dur="200"/>
                                            <p:tgtEl>
                                              <p:spTgt spid="77"/>
                                            </p:tgtEl>
                                          </p:cBhvr>
                                        </p:animEffect>
                                      </p:childTnLst>
                                    </p:cTn>
                                  </p:par>
                                </p:childTnLst>
                              </p:cTn>
                            </p:par>
                          </p:childTnLst>
                        </p:cTn>
                      </p:par>
                    </p:childTnLst>
                  </p:cTn>
                  <p:nextCondLst>
                    <p:cond evt="onMediaBookmark" delay="0">
                      <p:tgtEl>
                        <p14:bmkTgt spid="4" bmkName="ExcelAccessKeys4_FINAL00:03:25.0"/>
                      </p:tgtEl>
                    </p:cond>
                  </p:nextCondLst>
                </p:seq>
                <p:seq concurrent="1" nextAc="seek">
                  <p:cTn id="406" restart="whenNotActive" fill="hold" evtFilter="cancelBubble" nodeType="interactiveSeq">
                    <p:stCondLst>
                      <p:cond evt="onMediaBookmark" delay="0">
                        <p:tgtEl>
                          <p14:bmkTgt spid="4" bmkName="ExcelAccessKeys4_FINAL00:03:36.4"/>
                        </p:tgtEl>
                      </p:cond>
                    </p:stCondLst>
                    <p:endSync evt="end" delay="0">
                      <p:rtn val="all"/>
                    </p:endSync>
                    <p:childTnLst>
                      <p:par>
                        <p:cTn id="407" fill="hold">
                          <p:stCondLst>
                            <p:cond delay="0"/>
                          </p:stCondLst>
                          <p:childTnLst>
                            <p:par>
                              <p:cTn id="408" fill="hold">
                                <p:stCondLst>
                                  <p:cond delay="0"/>
                                </p:stCondLst>
                                <p:childTnLst>
                                  <p:par>
                                    <p:cTn id="409" presetID="10" presetClass="exit" presetSubtype="0" fill="hold" grpId="1" nodeType="withEffect">
                                      <p:stCondLst>
                                        <p:cond delay="0"/>
                                      </p:stCondLst>
                                      <p:childTnLst>
                                        <p:animEffect transition="out" filter="fade">
                                          <p:cBhvr>
                                            <p:cTn id="410" dur="200"/>
                                            <p:tgtEl>
                                              <p:spTgt spid="77"/>
                                            </p:tgtEl>
                                          </p:cBhvr>
                                        </p:animEffect>
                                        <p:set>
                                          <p:cBhvr>
                                            <p:cTn id="411"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3:36.4"/>
                      </p:tgtEl>
                    </p:cond>
                  </p:nextCondLst>
                </p:seq>
                <p:seq concurrent="1" nextAc="seek">
                  <p:cTn id="412" restart="whenNotActive" fill="hold" evtFilter="cancelBubble" nodeType="interactiveSeq">
                    <p:stCondLst>
                      <p:cond evt="onMediaBookmark" delay="0">
                        <p:tgtEl>
                          <p14:bmkTgt spid="4" bmkName="ExcelAccessKeys4_FINAL00:03:36.5"/>
                        </p:tgtEl>
                      </p:cond>
                    </p:stCondLst>
                    <p:endSync evt="end" delay="0">
                      <p:rtn val="all"/>
                    </p:endSync>
                    <p:childTnLst>
                      <p:par>
                        <p:cTn id="413" fill="hold">
                          <p:stCondLst>
                            <p:cond delay="0"/>
                          </p:stCondLst>
                          <p:childTnLst>
                            <p:par>
                              <p:cTn id="414" fill="hold">
                                <p:stCondLst>
                                  <p:cond delay="0"/>
                                </p:stCondLst>
                                <p:childTnLst>
                                  <p:par>
                                    <p:cTn id="415" presetID="10" presetClass="entr" presetSubtype="0" fill="hold" grpId="0" nodeType="withEffect">
                                      <p:stCondLst>
                                        <p:cond delay="0"/>
                                      </p:stCondLst>
                                      <p:childTnLst>
                                        <p:set>
                                          <p:cBhvr>
                                            <p:cTn id="416" dur="1" fill="hold">
                                              <p:stCondLst>
                                                <p:cond delay="0"/>
                                              </p:stCondLst>
                                            </p:cTn>
                                            <p:tgtEl>
                                              <p:spTgt spid="78"/>
                                            </p:tgtEl>
                                            <p:attrNameLst>
                                              <p:attrName>style.visibility</p:attrName>
                                            </p:attrNameLst>
                                          </p:cBhvr>
                                          <p:to>
                                            <p:strVal val="visible"/>
                                          </p:to>
                                        </p:set>
                                        <p:animEffect transition="in" filter="fade">
                                          <p:cBhvr>
                                            <p:cTn id="417" dur="200"/>
                                            <p:tgtEl>
                                              <p:spTgt spid="78"/>
                                            </p:tgtEl>
                                          </p:cBhvr>
                                        </p:animEffect>
                                      </p:childTnLst>
                                    </p:cTn>
                                  </p:par>
                                </p:childTnLst>
                              </p:cTn>
                            </p:par>
                          </p:childTnLst>
                        </p:cTn>
                      </p:par>
                    </p:childTnLst>
                  </p:cTn>
                  <p:nextCondLst>
                    <p:cond evt="onMediaBookmark" delay="0">
                      <p:tgtEl>
                        <p14:bmkTgt spid="4" bmkName="ExcelAccessKeys4_FINAL00:03:36.5"/>
                      </p:tgtEl>
                    </p:cond>
                  </p:nextCondLst>
                </p:seq>
                <p:seq concurrent="1" nextAc="seek">
                  <p:cTn id="418" restart="whenNotActive" fill="hold" evtFilter="cancelBubble" nodeType="interactiveSeq">
                    <p:stCondLst>
                      <p:cond evt="onMediaBookmark" delay="0">
                        <p:tgtEl>
                          <p14:bmkTgt spid="4" bmkName="ExcelAccessKeys4_FINAL00:03:52.5"/>
                        </p:tgtEl>
                      </p:cond>
                    </p:stCondLst>
                    <p:endSync evt="end" delay="0">
                      <p:rtn val="all"/>
                    </p:endSync>
                    <p:childTnLst>
                      <p:par>
                        <p:cTn id="419" fill="hold">
                          <p:stCondLst>
                            <p:cond delay="0"/>
                          </p:stCondLst>
                          <p:childTnLst>
                            <p:par>
                              <p:cTn id="420" fill="hold">
                                <p:stCondLst>
                                  <p:cond delay="0"/>
                                </p:stCondLst>
                                <p:childTnLst>
                                  <p:par>
                                    <p:cTn id="421" presetID="10" presetClass="exit" presetSubtype="0" fill="hold" grpId="1" nodeType="withEffect">
                                      <p:stCondLst>
                                        <p:cond delay="0"/>
                                      </p:stCondLst>
                                      <p:childTnLst>
                                        <p:animEffect transition="out" filter="fade">
                                          <p:cBhvr>
                                            <p:cTn id="422" dur="200"/>
                                            <p:tgtEl>
                                              <p:spTgt spid="78"/>
                                            </p:tgtEl>
                                          </p:cBhvr>
                                        </p:animEffect>
                                        <p:set>
                                          <p:cBhvr>
                                            <p:cTn id="423" dur="1" fill="hold">
                                              <p:stCondLst>
                                                <p:cond delay="199"/>
                                              </p:stCondLst>
                                            </p:cTn>
                                            <p:tgtEl>
                                              <p:spTgt spid="78"/>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3:52.5"/>
                      </p:tgtEl>
                    </p:cond>
                  </p:nextCondLst>
                </p:seq>
                <p:seq concurrent="1" nextAc="seek">
                  <p:cTn id="424" restart="whenNotActive" fill="hold" evtFilter="cancelBubble" nodeType="interactiveSeq">
                    <p:stCondLst>
                      <p:cond evt="onMediaBookmark" delay="0">
                        <p:tgtEl>
                          <p14:bmkTgt spid="4" bmkName="ExcelAccessKeys4_FINAL00:03:52.6"/>
                        </p:tgtEl>
                      </p:cond>
                    </p:stCondLst>
                    <p:endSync evt="end" delay="0">
                      <p:rtn val="all"/>
                    </p:endSync>
                    <p:childTnLst>
                      <p:par>
                        <p:cTn id="425" fill="hold">
                          <p:stCondLst>
                            <p:cond delay="0"/>
                          </p:stCondLst>
                          <p:childTnLst>
                            <p:par>
                              <p:cTn id="426" fill="hold">
                                <p:stCondLst>
                                  <p:cond delay="0"/>
                                </p:stCondLst>
                                <p:childTnLst>
                                  <p:par>
                                    <p:cTn id="427" presetID="10" presetClass="entr" presetSubtype="0" fill="hold" grpId="0" nodeType="withEffect">
                                      <p:stCondLst>
                                        <p:cond delay="0"/>
                                      </p:stCondLst>
                                      <p:childTnLst>
                                        <p:set>
                                          <p:cBhvr>
                                            <p:cTn id="428" dur="1" fill="hold">
                                              <p:stCondLst>
                                                <p:cond delay="0"/>
                                              </p:stCondLst>
                                            </p:cTn>
                                            <p:tgtEl>
                                              <p:spTgt spid="79"/>
                                            </p:tgtEl>
                                            <p:attrNameLst>
                                              <p:attrName>style.visibility</p:attrName>
                                            </p:attrNameLst>
                                          </p:cBhvr>
                                          <p:to>
                                            <p:strVal val="visible"/>
                                          </p:to>
                                        </p:set>
                                        <p:animEffect transition="in" filter="fade">
                                          <p:cBhvr>
                                            <p:cTn id="429" dur="200"/>
                                            <p:tgtEl>
                                              <p:spTgt spid="79"/>
                                            </p:tgtEl>
                                          </p:cBhvr>
                                        </p:animEffect>
                                      </p:childTnLst>
                                    </p:cTn>
                                  </p:par>
                                </p:childTnLst>
                              </p:cTn>
                            </p:par>
                          </p:childTnLst>
                        </p:cTn>
                      </p:par>
                    </p:childTnLst>
                  </p:cTn>
                  <p:nextCondLst>
                    <p:cond evt="onMediaBookmark" delay="0">
                      <p:tgtEl>
                        <p14:bmkTgt spid="4" bmkName="ExcelAccessKeys4_FINAL00:03:52.6"/>
                      </p:tgtEl>
                    </p:cond>
                  </p:nextCondLst>
                </p:seq>
                <p:seq concurrent="1" nextAc="seek">
                  <p:cTn id="430" restart="whenNotActive" fill="hold" evtFilter="cancelBubble" nodeType="interactiveSeq">
                    <p:stCondLst>
                      <p:cond evt="onMediaBookmark" delay="0">
                        <p:tgtEl>
                          <p14:bmkTgt spid="4" bmkName="ExcelAccessKeys4_FINAL00:03:58.2"/>
                        </p:tgtEl>
                      </p:cond>
                    </p:stCondLst>
                    <p:endSync evt="end" delay="0">
                      <p:rtn val="all"/>
                    </p:endSync>
                    <p:childTnLst>
                      <p:par>
                        <p:cTn id="431" fill="hold">
                          <p:stCondLst>
                            <p:cond delay="0"/>
                          </p:stCondLst>
                          <p:childTnLst>
                            <p:par>
                              <p:cTn id="432" fill="hold">
                                <p:stCondLst>
                                  <p:cond delay="0"/>
                                </p:stCondLst>
                                <p:childTnLst>
                                  <p:par>
                                    <p:cTn id="433" presetID="10" presetClass="exit" presetSubtype="0" fill="hold" grpId="1" nodeType="withEffect">
                                      <p:stCondLst>
                                        <p:cond delay="0"/>
                                      </p:stCondLst>
                                      <p:childTnLst>
                                        <p:animEffect transition="out" filter="fade">
                                          <p:cBhvr>
                                            <p:cTn id="434" dur="200"/>
                                            <p:tgtEl>
                                              <p:spTgt spid="79"/>
                                            </p:tgtEl>
                                          </p:cBhvr>
                                        </p:animEffect>
                                        <p:set>
                                          <p:cBhvr>
                                            <p:cTn id="435" dur="1" fill="hold">
                                              <p:stCondLst>
                                                <p:cond delay="199"/>
                                              </p:stCondLst>
                                            </p:cTn>
                                            <p:tgtEl>
                                              <p:spTgt spid="79"/>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3:58.2"/>
                      </p:tgtEl>
                    </p:cond>
                  </p:nextCondLst>
                </p:seq>
                <p:seq concurrent="1" nextAc="seek">
                  <p:cTn id="436" restart="whenNotActive" fill="hold" evtFilter="cancelBubble" nodeType="interactiveSeq">
                    <p:stCondLst>
                      <p:cond evt="onMediaBookmark" delay="0">
                        <p:tgtEl>
                          <p14:bmkTgt spid="4" bmkName="ExcelAccessKeys4_FINAL00:03:58.3"/>
                        </p:tgtEl>
                      </p:cond>
                    </p:stCondLst>
                    <p:endSync evt="end" delay="0">
                      <p:rtn val="all"/>
                    </p:endSync>
                    <p:childTnLst>
                      <p:par>
                        <p:cTn id="437" fill="hold">
                          <p:stCondLst>
                            <p:cond delay="0"/>
                          </p:stCondLst>
                          <p:childTnLst>
                            <p:par>
                              <p:cTn id="438" fill="hold">
                                <p:stCondLst>
                                  <p:cond delay="0"/>
                                </p:stCondLst>
                                <p:childTnLst>
                                  <p:par>
                                    <p:cTn id="439" presetID="10" presetClass="entr" presetSubtype="0" fill="hold" grpId="0" nodeType="withEffect">
                                      <p:stCondLst>
                                        <p:cond delay="0"/>
                                      </p:stCondLst>
                                      <p:childTnLst>
                                        <p:set>
                                          <p:cBhvr>
                                            <p:cTn id="440" dur="1" fill="hold">
                                              <p:stCondLst>
                                                <p:cond delay="0"/>
                                              </p:stCondLst>
                                            </p:cTn>
                                            <p:tgtEl>
                                              <p:spTgt spid="80"/>
                                            </p:tgtEl>
                                            <p:attrNameLst>
                                              <p:attrName>style.visibility</p:attrName>
                                            </p:attrNameLst>
                                          </p:cBhvr>
                                          <p:to>
                                            <p:strVal val="visible"/>
                                          </p:to>
                                        </p:set>
                                        <p:animEffect transition="in" filter="fade">
                                          <p:cBhvr>
                                            <p:cTn id="441" dur="200"/>
                                            <p:tgtEl>
                                              <p:spTgt spid="80"/>
                                            </p:tgtEl>
                                          </p:cBhvr>
                                        </p:animEffect>
                                      </p:childTnLst>
                                    </p:cTn>
                                  </p:par>
                                </p:childTnLst>
                              </p:cTn>
                            </p:par>
                          </p:childTnLst>
                        </p:cTn>
                      </p:par>
                    </p:childTnLst>
                  </p:cTn>
                  <p:nextCondLst>
                    <p:cond evt="onMediaBookmark" delay="0">
                      <p:tgtEl>
                        <p14:bmkTgt spid="4" bmkName="ExcelAccessKeys4_FINAL00:03:58.3"/>
                      </p:tgtEl>
                    </p:cond>
                  </p:nextCondLst>
                </p:seq>
                <p:seq concurrent="1" nextAc="seek">
                  <p:cTn id="442" restart="whenNotActive" fill="hold" evtFilter="cancelBubble" nodeType="interactiveSeq">
                    <p:stCondLst>
                      <p:cond evt="onMediaBookmark" delay="0">
                        <p:tgtEl>
                          <p14:bmkTgt spid="4" bmkName="ExcelAccessKeys4_FINAL00:04:05.6"/>
                        </p:tgtEl>
                      </p:cond>
                    </p:stCondLst>
                    <p:endSync evt="end" delay="0">
                      <p:rtn val="all"/>
                    </p:endSync>
                    <p:childTnLst>
                      <p:par>
                        <p:cTn id="443" fill="hold">
                          <p:stCondLst>
                            <p:cond delay="0"/>
                          </p:stCondLst>
                          <p:childTnLst>
                            <p:par>
                              <p:cTn id="444" fill="hold">
                                <p:stCondLst>
                                  <p:cond delay="0"/>
                                </p:stCondLst>
                                <p:childTnLst>
                                  <p:par>
                                    <p:cTn id="445" presetID="10" presetClass="exit" presetSubtype="0" fill="hold" grpId="1" nodeType="withEffect">
                                      <p:stCondLst>
                                        <p:cond delay="0"/>
                                      </p:stCondLst>
                                      <p:childTnLst>
                                        <p:animEffect transition="out" filter="fade">
                                          <p:cBhvr>
                                            <p:cTn id="446" dur="200"/>
                                            <p:tgtEl>
                                              <p:spTgt spid="80"/>
                                            </p:tgtEl>
                                          </p:cBhvr>
                                        </p:animEffect>
                                        <p:set>
                                          <p:cBhvr>
                                            <p:cTn id="447" dur="1" fill="hold">
                                              <p:stCondLst>
                                                <p:cond delay="1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4:05.6"/>
                      </p:tgtEl>
                    </p:cond>
                  </p:nextCondLst>
                </p:seq>
                <p:seq concurrent="1" nextAc="seek">
                  <p:cTn id="448" restart="whenNotActive" fill="hold" evtFilter="cancelBubble" nodeType="interactiveSeq">
                    <p:stCondLst>
                      <p:cond evt="onMediaBookmark" delay="0">
                        <p:tgtEl>
                          <p14:bmkTgt spid="4" bmkName="ExcelAccessKeys4_FINAL00:04:05.7"/>
                        </p:tgtEl>
                      </p:cond>
                    </p:stCondLst>
                    <p:endSync evt="end" delay="0">
                      <p:rtn val="all"/>
                    </p:endSync>
                    <p:childTnLst>
                      <p:par>
                        <p:cTn id="449" fill="hold">
                          <p:stCondLst>
                            <p:cond delay="0"/>
                          </p:stCondLst>
                          <p:childTnLst>
                            <p:par>
                              <p:cTn id="450" fill="hold">
                                <p:stCondLst>
                                  <p:cond delay="0"/>
                                </p:stCondLst>
                                <p:childTnLst>
                                  <p:par>
                                    <p:cTn id="451" presetID="10" presetClass="entr" presetSubtype="0" fill="hold" grpId="0" nodeType="withEffect">
                                      <p:stCondLst>
                                        <p:cond delay="0"/>
                                      </p:stCondLst>
                                      <p:childTnLst>
                                        <p:set>
                                          <p:cBhvr>
                                            <p:cTn id="452" dur="1" fill="hold">
                                              <p:stCondLst>
                                                <p:cond delay="0"/>
                                              </p:stCondLst>
                                            </p:cTn>
                                            <p:tgtEl>
                                              <p:spTgt spid="81"/>
                                            </p:tgtEl>
                                            <p:attrNameLst>
                                              <p:attrName>style.visibility</p:attrName>
                                            </p:attrNameLst>
                                          </p:cBhvr>
                                          <p:to>
                                            <p:strVal val="visible"/>
                                          </p:to>
                                        </p:set>
                                        <p:animEffect transition="in" filter="fade">
                                          <p:cBhvr>
                                            <p:cTn id="453" dur="200"/>
                                            <p:tgtEl>
                                              <p:spTgt spid="81"/>
                                            </p:tgtEl>
                                          </p:cBhvr>
                                        </p:animEffect>
                                      </p:childTnLst>
                                    </p:cTn>
                                  </p:par>
                                </p:childTnLst>
                              </p:cTn>
                            </p:par>
                          </p:childTnLst>
                        </p:cTn>
                      </p:par>
                    </p:childTnLst>
                  </p:cTn>
                  <p:nextCondLst>
                    <p:cond evt="onMediaBookmark" delay="0">
                      <p:tgtEl>
                        <p14:bmkTgt spid="4" bmkName="ExcelAccessKeys4_FINAL00:04:05.7"/>
                      </p:tgtEl>
                    </p:cond>
                  </p:nextCondLst>
                </p:seq>
                <p:seq concurrent="1" nextAc="seek">
                  <p:cTn id="454" restart="whenNotActive" fill="hold" evtFilter="cancelBubble" nodeType="interactiveSeq">
                    <p:stCondLst>
                      <p:cond evt="onMediaBookmark" delay="0">
                        <p:tgtEl>
                          <p14:bmkTgt spid="4" bmkName="ExcelAccessKeys4_FINAL00:04:12.5"/>
                        </p:tgtEl>
                      </p:cond>
                    </p:stCondLst>
                    <p:endSync evt="end" delay="0">
                      <p:rtn val="all"/>
                    </p:endSync>
                    <p:childTnLst>
                      <p:par>
                        <p:cTn id="455" fill="hold">
                          <p:stCondLst>
                            <p:cond delay="0"/>
                          </p:stCondLst>
                          <p:childTnLst>
                            <p:par>
                              <p:cTn id="456" fill="hold">
                                <p:stCondLst>
                                  <p:cond delay="0"/>
                                </p:stCondLst>
                                <p:childTnLst>
                                  <p:par>
                                    <p:cTn id="457" presetID="10" presetClass="exit" presetSubtype="0" fill="hold" grpId="1" nodeType="withEffect">
                                      <p:stCondLst>
                                        <p:cond delay="0"/>
                                      </p:stCondLst>
                                      <p:childTnLst>
                                        <p:animEffect transition="out" filter="fade">
                                          <p:cBhvr>
                                            <p:cTn id="458" dur="200"/>
                                            <p:tgtEl>
                                              <p:spTgt spid="81"/>
                                            </p:tgtEl>
                                          </p:cBhvr>
                                        </p:animEffect>
                                        <p:set>
                                          <p:cBhvr>
                                            <p:cTn id="459" dur="1" fill="hold">
                                              <p:stCondLst>
                                                <p:cond delay="199"/>
                                              </p:stCondLst>
                                            </p:cTn>
                                            <p:tgtEl>
                                              <p:spTgt spid="81"/>
                                            </p:tgtEl>
                                            <p:attrNameLst>
                                              <p:attrName>style.visibility</p:attrName>
                                            </p:attrNameLst>
                                          </p:cBhvr>
                                          <p:to>
                                            <p:strVal val="hidden"/>
                                          </p:to>
                                        </p:set>
                                      </p:childTnLst>
                                    </p:cTn>
                                  </p:par>
                                </p:childTnLst>
                              </p:cTn>
                            </p:par>
                          </p:childTnLst>
                        </p:cTn>
                      </p:par>
                    </p:childTnLst>
                  </p:cTn>
                  <p:nextCondLst>
                    <p:cond evt="onMediaBookmark" delay="0">
                      <p:tgtEl>
                        <p14:bmkTgt spid="4" bmkName="ExcelAccessKeys4_FINAL00:04:12.5"/>
                      </p:tgtEl>
                    </p:cond>
                  </p:nextCondLst>
                </p:seq>
              </p:childTnLst>
            </p:cTn>
          </p:par>
        </p:tnLst>
        <p:bldLst>
          <p:bldP spid="7" grpId="0" build="p"/>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bldLst>
          <p:bldP spid="7" grpId="0" build="p"/>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Quick Reference </a:t>
            </a:r>
            <a:r>
              <a:rPr lang="en-US" dirty="0" smtClean="0"/>
              <a:t>Card 1</a:t>
            </a:r>
            <a:endParaRPr lang="en-US" dirty="0"/>
          </a:p>
        </p:txBody>
      </p:sp>
      <p:sp>
        <p:nvSpPr>
          <p:cNvPr id="6" name="Content Placeholder 5"/>
          <p:cNvSpPr>
            <a:spLocks noGrp="1"/>
          </p:cNvSpPr>
          <p:nvPr>
            <p:ph idx="1"/>
          </p:nvPr>
        </p:nvSpPr>
        <p:spPr>
          <a:xfrm>
            <a:off x="493059" y="1376997"/>
            <a:ext cx="8229600" cy="4261803"/>
          </a:xfrm>
        </p:spPr>
        <p:txBody>
          <a:bodyPr>
            <a:normAutofit lnSpcReduction="10000"/>
          </a:bodyPr>
          <a:lstStyle/>
          <a:p>
            <a:r>
              <a:rPr lang="en-US" sz="2000" b="1" dirty="0"/>
              <a:t>Access the ribbon</a:t>
            </a:r>
          </a:p>
          <a:p>
            <a:pPr marL="457200" indent="-457200">
              <a:buFont typeface="+mj-lt"/>
              <a:buAutoNum type="arabicPeriod"/>
            </a:pPr>
            <a:r>
              <a:rPr lang="en-US" sz="1800" dirty="0"/>
              <a:t>Press ALT. The </a:t>
            </a:r>
            <a:r>
              <a:rPr lang="en-US" sz="1800" dirty="0" err="1"/>
              <a:t>KeyTips</a:t>
            </a:r>
            <a:r>
              <a:rPr lang="en-US" sz="1800" dirty="0"/>
              <a:t> are displayed over each feature that is available in the current view. </a:t>
            </a:r>
          </a:p>
          <a:p>
            <a:pPr marL="457200" indent="-457200">
              <a:buFont typeface="+mj-lt"/>
              <a:buAutoNum type="arabicPeriod"/>
            </a:pPr>
            <a:r>
              <a:rPr lang="en-US" sz="1800" dirty="0"/>
              <a:t>Press the letter shown in the </a:t>
            </a:r>
            <a:r>
              <a:rPr lang="en-US" sz="1800" dirty="0" err="1"/>
              <a:t>KeyTip</a:t>
            </a:r>
            <a:r>
              <a:rPr lang="en-US" sz="1800" dirty="0"/>
              <a:t> over the tab that you want to use.</a:t>
            </a:r>
          </a:p>
          <a:p>
            <a:pPr marL="457200" indent="-457200">
              <a:buFont typeface="+mj-lt"/>
              <a:buAutoNum type="arabicPeriod"/>
            </a:pPr>
            <a:r>
              <a:rPr lang="en-US" sz="1800" dirty="0"/>
              <a:t>Depending on which letter you press, you may be shown additional </a:t>
            </a:r>
            <a:r>
              <a:rPr lang="en-US" sz="1800" dirty="0" err="1"/>
              <a:t>KeyTips</a:t>
            </a:r>
            <a:r>
              <a:rPr lang="en-US" sz="1800" dirty="0"/>
              <a:t>. For example, if the </a:t>
            </a:r>
            <a:r>
              <a:rPr lang="en-US" sz="1800" b="1" dirty="0"/>
              <a:t>Home</a:t>
            </a:r>
            <a:r>
              <a:rPr lang="en-US" sz="1800" dirty="0"/>
              <a:t> tab is active and you press N, the </a:t>
            </a:r>
            <a:r>
              <a:rPr lang="en-US" sz="1800" b="1" dirty="0"/>
              <a:t>Insert</a:t>
            </a:r>
            <a:r>
              <a:rPr lang="en-US" sz="1800" dirty="0"/>
              <a:t> tab is displayed, along with the </a:t>
            </a:r>
            <a:r>
              <a:rPr lang="en-US" sz="1800" dirty="0" err="1"/>
              <a:t>KeyTips</a:t>
            </a:r>
            <a:r>
              <a:rPr lang="en-US" sz="1800" dirty="0"/>
              <a:t> for the groups on that tab.</a:t>
            </a:r>
          </a:p>
          <a:p>
            <a:pPr marL="457200" indent="-457200">
              <a:buFont typeface="+mj-lt"/>
              <a:buAutoNum type="arabicPeriod"/>
            </a:pPr>
            <a:r>
              <a:rPr lang="en-US" sz="1800" dirty="0"/>
              <a:t>Continue pressing letters until you press the letter of the command or control that you want to use.</a:t>
            </a:r>
            <a:br>
              <a:rPr lang="en-US" sz="1800" dirty="0"/>
            </a:br>
            <a:endParaRPr lang="en-US" sz="1800" dirty="0" smtClean="0"/>
          </a:p>
          <a:p>
            <a:r>
              <a:rPr lang="en-US" sz="1800" b="1" dirty="0" smtClean="0"/>
              <a:t>Note</a:t>
            </a:r>
            <a:r>
              <a:rPr lang="en-US" sz="1800" dirty="0" smtClean="0"/>
              <a:t> </a:t>
            </a:r>
            <a:r>
              <a:rPr lang="en-US" sz="1800" dirty="0"/>
              <a:t>To cancel the action that you are taking and hide the </a:t>
            </a:r>
            <a:r>
              <a:rPr lang="en-US" sz="1800" dirty="0" err="1"/>
              <a:t>KeyTips</a:t>
            </a:r>
            <a:r>
              <a:rPr lang="en-US" sz="1800" dirty="0"/>
              <a:t>, press ESC. </a:t>
            </a:r>
          </a:p>
          <a:p>
            <a:pPr>
              <a:spcAft>
                <a:spcPts val="600"/>
              </a:spcAft>
            </a:pPr>
            <a:endParaRPr lang="en-US" sz="2000" dirty="0"/>
          </a:p>
        </p:txBody>
      </p:sp>
      <p:sp>
        <p:nvSpPr>
          <p:cNvPr id="4" name="Footer Placeholder 3"/>
          <p:cNvSpPr>
            <a:spLocks noGrp="1"/>
          </p:cNvSpPr>
          <p:nvPr>
            <p:ph type="ftr" sz="quarter" idx="11"/>
          </p:nvPr>
        </p:nvSpPr>
        <p:spPr/>
        <p:txBody>
          <a:bodyPr/>
          <a:lstStyle/>
          <a:p>
            <a:r>
              <a:rPr lang="en-US" dirty="0"/>
              <a:t>Excel 2010 keyboard shortcuts 2: ALT key shortcuts</a:t>
            </a:r>
          </a:p>
        </p:txBody>
      </p:sp>
    </p:spTree>
    <p:extLst>
      <p:ext uri="{BB962C8B-B14F-4D97-AF65-F5344CB8AC3E}">
        <p14:creationId xmlns:p14="http://schemas.microsoft.com/office/powerpoint/2010/main" val="3306762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anim calcmode="lin" valueType="num">
                                      <p:cBhvr>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anim calcmode="lin" valueType="num">
                                      <p:cBhvr>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anim calcmode="lin" valueType="num">
                                      <p:cBhvr>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anim calcmode="lin" valueType="num">
                                      <p:cBhvr>
                                        <p:cTn id="3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anim calcmode="lin" valueType="num">
                                      <p:cBhvr>
                                        <p:cTn id="4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CAPTIONID" val="80f44492-d820-405a-b155-6392263211b0"/>
  <p:tag name="MEDIACAPTIONSPROMPTED" val="False"/>
  <p:tag name="TEMPPRESENTATIONFILE" val="C:\Users\cwilcox\AppData\Local\Temp\tmpE206.tmp"/>
  <p:tag name="TEMPMEDIAFILENAME" val="C:\Users\cwilcox\AppData\Local\Temp\tmpE4A7_ExcelAccessKeys1_FINAL.wmv"/>
  <p:tag name="MEDIAFADEDURATION" val="0.2"/>
  <p:tag name="MEDIATRANSPARENCY" val="0.5"/>
  <p:tag name="MEDIACAPTIONSHIDDEN" val="False"/>
  <p:tag name="CUSTOMXMLPARTID" val="{EA3C08E3-AD70-46B6-AC0F-98AF5830B90F}"/>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113f8e4e-f02b-4fdd-a6ec-b2f19a7556a3"/>
  <p:tag name="CAPTIONITEMSYSNAME" val="ExcelAccessKeys1_FINALWhatif00:00:48.2-00:00:50.0"/>
  <p:tag name="BOOKMARKENTRYNAME" val="ExcelAccessKeys1_FINAL00:00:48.2"/>
  <p:tag name="BOOKMARKEXITNAME" val="ExcelAccessKeys1_FINAL00:00:50.0"/>
</p:tagLst>
</file>

<file path=ppt/tags/tag100.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02c934a7-ae96-4f2f-aaac-c40d3b25b1ff"/>
  <p:tag name="CAPTIONITEMSYSNAME" val="ExcelAccessKeys4_FINALButif00:01:00.2-00:01:09.0"/>
  <p:tag name="BOOKMARKENTRYNAME" val="ExcelAccessKeys4_FINAL00:01:00.2"/>
  <p:tag name="BOOKMARKEXITNAME" val="ExcelAccessKeys4_FINAL00:01:09.0"/>
</p:tagLst>
</file>

<file path=ppt/tags/tag101.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245f3f1e-a29f-45f1-bf5b-3183b10dbf98"/>
  <p:tag name="CAPTIONITEMSYSNAME" val="ExcelAccessKeys4_FINALInthe00:01:09.1-00:01:15.6"/>
  <p:tag name="BOOKMARKENTRYNAME" val="ExcelAccessKeys4_FINAL00:01:09.1"/>
  <p:tag name="BOOKMARKEXITNAME" val="ExcelAccessKeys4_FINAL00:01:15.6"/>
</p:tagLst>
</file>

<file path=ppt/tags/tag102.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5395e124-1f07-42c1-9761-a58de8d8afd8"/>
  <p:tag name="CAPTIONITEMSYSNAME" val="ExcelAccessKeys4_FINALButhow00:01:15.7-00:01:24.3"/>
  <p:tag name="BOOKMARKENTRYNAME" val="ExcelAccessKeys4_FINAL00:01:15.7"/>
  <p:tag name="BOOKMARKEXITNAME" val="ExcelAccessKeys4_FINAL00:01:24.3"/>
</p:tagLst>
</file>

<file path=ppt/tags/tag103.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463011e1-2e6b-4b71-a9b1-edb70be84762"/>
  <p:tag name="CAPTIONITEMSYSNAME" val="ExcelAccessKeys4_FINALReleasethe00:01:24.4-00:01:31.7"/>
  <p:tag name="BOOKMARKENTRYNAME" val="ExcelAccessKeys4_FINAL00:01:24.4"/>
  <p:tag name="BOOKMARKEXITNAME" val="ExcelAccessKeys4_FINAL00:01:31.7"/>
</p:tagLst>
</file>

<file path=ppt/tags/tag104.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8947ea37-787c-4b05-b206-cfbb8baab7bd"/>
  <p:tag name="CAPTIONITEMSYSNAME" val="ExcelAccessKeys4_FINALSelector00:01:31.8-00:01:38.8"/>
  <p:tag name="BOOKMARKENTRYNAME" val="ExcelAccessKeys4_FINAL00:01:31.8"/>
  <p:tag name="BOOKMARKEXITNAME" val="ExcelAccessKeys4_FINAL00:01:38.8"/>
</p:tagLst>
</file>

<file path=ppt/tags/tag105.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3f42438a-6ed5-423f-b9dc-99d14768a697"/>
  <p:tag name="CAPTIONITEMSYSNAME" val="ExcelAccessKeys4_FINALIfyou00:01:38.9-00:01:45.3"/>
  <p:tag name="BOOKMARKENTRYNAME" val="ExcelAccessKeys4_FINAL00:01:38.9"/>
  <p:tag name="BOOKMARKEXITNAME" val="ExcelAccessKeys4_FINAL00:01:45.3"/>
</p:tagLst>
</file>

<file path=ppt/tags/tag106.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9cdcad40-a52b-4f60-8a25-d3c6f41cabec"/>
  <p:tag name="CAPTIONITEMSYSNAME" val="ExcelAccessKeys4_FINALEasy.Press00:01:45.4-00:01:56.1"/>
  <p:tag name="BOOKMARKENTRYNAME" val="ExcelAccessKeys4_FINAL00:01:45.4"/>
  <p:tag name="BOOKMARKEXITNAME" val="ExcelAccessKeys4_FINAL00:01:56.1"/>
</p:tagLst>
</file>

<file path=ppt/tags/tag107.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1d36c629-333c-4356-b249-36020459d161"/>
  <p:tag name="CAPTIONITEMSYSNAME" val="ExcelAccessKeys4_FINALAnotherone00:01:56.2-00:01:59.2"/>
  <p:tag name="BOOKMARKENTRYNAME" val="ExcelAccessKeys4_FINAL00:01:56.2"/>
  <p:tag name="BOOKMARKEXITNAME" val="ExcelAccessKeys4_FINAL00:01:59.2"/>
</p:tagLst>
</file>

<file path=ppt/tags/tag108.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fab96626-31fc-4d59-b4b3-fc9bed7058e2"/>
  <p:tag name="CAPTIONITEMSYSNAME" val="ExcelAccessKeys4_FINALYoualready00:01:59.3-00:02:03.9"/>
  <p:tag name="BOOKMARKENTRYNAME" val="ExcelAccessKeys4_FINAL00:01:59.3"/>
  <p:tag name="BOOKMARKEXITNAME" val="ExcelAccessKeys4_FINAL00:02:03.9"/>
</p:tagLst>
</file>

<file path=ppt/tags/tag109.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0010a421-62b1-45e3-8e2d-5c4662dfc0c6"/>
  <p:tag name="CAPTIONITEMSYSNAME" val="ExcelAccessKeys4_FINALButF200:02:04.0-00:02:08.4"/>
  <p:tag name="BOOKMARKENTRYNAME" val="ExcelAccessKeys4_FINAL00:02:04.0"/>
  <p:tag name="BOOKMARKEXITNAME" val="ExcelAccessKeys4_FINAL00:02:08.4"/>
</p:tagLst>
</file>

<file path=ppt/tags/tag11.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13a154a1-f931-4aea-a095-ce2aaf3b45da"/>
  <p:tag name="CAPTIONITEMSYSNAME" val="ExcelAccessKeys1_FINALForexample,00:00:50.1-00:00:59.9"/>
  <p:tag name="BOOKMARKENTRYNAME" val="ExcelAccessKeys1_FINAL00:00:50.1"/>
  <p:tag name="BOOKMARKEXITNAME" val="ExcelAccessKeys1_FINAL00:00:59.9"/>
</p:tagLst>
</file>

<file path=ppt/tags/tag110.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2f535fa2-8bbf-4292-9e10-58230e395470"/>
  <p:tag name="CAPTIONITEMSYSNAME" val="ExcelAccessKeys4_FINALForexample,00:02:08.5-00:02:17.6"/>
  <p:tag name="BOOKMARKENTRYNAME" val="ExcelAccessKeys4_FINAL00:02:08.5"/>
  <p:tag name="BOOKMARKEXITNAME" val="ExcelAccessKeys4_FINAL00:02:17.6"/>
</p:tagLst>
</file>

<file path=ppt/tags/tag111.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de481d95-137a-4993-afa2-9ccec9cf4d1a"/>
  <p:tag name="CAPTIONITEMSYSNAME" val="ExcelAccessKeys4_FINALNowto00:02:17.7-00:02:25.3"/>
  <p:tag name="BOOKMARKENTRYNAME" val="ExcelAccessKeys4_FINAL00:02:17.7"/>
  <p:tag name="BOOKMARKEXITNAME" val="ExcelAccessKeys4_FINAL00:02:25.3"/>
</p:tagLst>
</file>

<file path=ppt/tags/tag112.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727d068b-b320-41f1-b3e6-d03a1154da45"/>
  <p:tag name="CAPTIONITEMSYSNAME" val="ExcelAccessKeys4_FINALUsethe00:02:25.4-00:02:30.2"/>
  <p:tag name="BOOKMARKENTRYNAME" val="ExcelAccessKeys4_FINAL00:02:25.4"/>
  <p:tag name="BOOKMARKEXITNAME" val="ExcelAccessKeys4_FINAL00:02:30.2"/>
</p:tagLst>
</file>

<file path=ppt/tags/tag113.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2d39cb9d-f4c6-47ae-9758-0b03cb66a6ec"/>
  <p:tag name="CAPTIONITEMSYSNAME" val="ExcelAccessKeys4_FINALPressShift00:02:30.3-00:02:37.6"/>
  <p:tag name="BOOKMARKENTRYNAME" val="ExcelAccessKeys4_FINAL00:02:30.3"/>
  <p:tag name="BOOKMARKEXITNAME" val="ExcelAccessKeys4_FINAL00:02:37.6"/>
</p:tagLst>
</file>

<file path=ppt/tags/tag114.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57a51a82-713f-4943-b2c0-dbf03ac226f1"/>
  <p:tag name="CAPTIONITEMSYSNAME" val="ExcelAccessKeys4_FINALIfyou00:02:37.7-00:02:42.4"/>
  <p:tag name="BOOKMARKENTRYNAME" val="ExcelAccessKeys4_FINAL00:02:37.7"/>
  <p:tag name="BOOKMARKEXITNAME" val="ExcelAccessKeys4_FINAL00:02:42.4"/>
</p:tagLst>
</file>

<file path=ppt/tags/tag115.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19ffd1e7-7b82-43ff-81bf-14ccf0deb002"/>
  <p:tag name="CAPTIONITEMSYSNAME" val="ExcelAccessKeys4_FINALPressF200:02:42.5-00:02:47.7"/>
  <p:tag name="BOOKMARKENTRYNAME" val="ExcelAccessKeys4_FINAL00:02:42.5"/>
  <p:tag name="BOOKMARKEXITNAME" val="ExcelAccessKeys4_FINAL00:02:47.7"/>
</p:tagLst>
</file>

<file path=ppt/tags/tag116.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bfc8779c-a7a8-4fe2-a671-bdd4aab419b2"/>
  <p:tag name="CAPTIONITEMSYSNAME" val="ExcelAccessKeys4_FINALThenpress00:02:47.8-00:02:55.9"/>
  <p:tag name="BOOKMARKENTRYNAME" val="ExcelAccessKeys4_FINAL00:02:47.8"/>
  <p:tag name="BOOKMARKEXITNAME" val="ExcelAccessKeys4_FINAL00:02:55.9"/>
</p:tagLst>
</file>

<file path=ppt/tags/tag117.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50d86121-52f8-4214-b0bc-d9af83a82afb"/>
  <p:tag name="CAPTIONITEMSYSNAME" val="ExcelAccessKeys4_FINALInfact,00:02:56.0-00:03:00.7"/>
  <p:tag name="BOOKMARKENTRYNAME" val="ExcelAccessKeys4_FINAL00:02:56.0"/>
  <p:tag name="BOOKMARKEXITNAME" val="ExcelAccessKeys4_FINAL00:03:00.7"/>
</p:tagLst>
</file>

<file path=ppt/tags/tag118.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93ce1445-bf75-42e7-b1cf-656094c54d2f"/>
  <p:tag name="CAPTIONITEMSYSNAME" val="ExcelAccessKeys4_FINALLikethis00:03:00.8-00:03:05.1"/>
  <p:tag name="BOOKMARKENTRYNAME" val="ExcelAccessKeys4_FINAL00:03:00.8"/>
  <p:tag name="BOOKMARKEXITNAME" val="ExcelAccessKeys4_FINAL00:03:05.1"/>
</p:tagLst>
</file>

<file path=ppt/tags/tag119.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4d3156fb-3a9e-4d31-adb0-b47319bb7e9b"/>
  <p:tag name="CAPTIONITEMSYSNAME" val="ExcelAccessKeys4_FINALYou’veseen00:03:05.2-00:03:09.3"/>
  <p:tag name="BOOKMARKENTRYNAME" val="ExcelAccessKeys4_FINAL00:03:05.2"/>
  <p:tag name="BOOKMARKEXITNAME" val="ExcelAccessKeys4_FINAL00:03:09.3"/>
</p:tagLst>
</file>

<file path=ppt/tags/tag12.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829b2016-2753-417f-b156-fa350372845f"/>
  <p:tag name="CAPTIONITEMSYSNAME" val="ExcelAccessKeys1_FINALPressone,00:01:00.0-00:01:08.7"/>
  <p:tag name="BOOKMARKENTRYNAME" val="ExcelAccessKeys1_FINAL00:01:00.0"/>
  <p:tag name="BOOKMARKEXITNAME" val="ExcelAccessKeys1_FINAL00:01:08.7"/>
</p:tagLst>
</file>

<file path=ppt/tags/tag120.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4e428656-1b15-49b5-bff6-591410d66788"/>
  <p:tag name="CAPTIONITEMSYSNAME" val="ExcelAccessKeys4_FINALbutthere00:03:09.4-00:03:15.3"/>
  <p:tag name="BOOKMARKENTRYNAME" val="ExcelAccessKeys4_FINAL00:03:09.4"/>
  <p:tag name="BOOKMARKEXITNAME" val="ExcelAccessKeys4_FINAL00:03:15.3"/>
</p:tagLst>
</file>

<file path=ppt/tags/tag121.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729072f1-ec81-41b7-8eb3-3b2db323ecda"/>
  <p:tag name="CAPTIONITEMSYSNAME" val="ExcelAccessKeys4_FINALWell,if00:03:15.4-00:03:20.7"/>
  <p:tag name="BOOKMARKENTRYNAME" val="ExcelAccessKeys4_FINAL00:03:15.4"/>
  <p:tag name="BOOKMARKEXITNAME" val="ExcelAccessKeys4_FINAL00:03:20.7"/>
</p:tagLst>
</file>

<file path=ppt/tags/tag122.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020b1787-1dfb-44ae-a4bd-481f09013c09"/>
  <p:tag name="CAPTIONITEMSYSNAME" val="ExcelAccessKeys4_FINALthengo00:03:20.8-00:03:24.9"/>
  <p:tag name="BOOKMARKENTRYNAME" val="ExcelAccessKeys4_FINAL00:03:20.8"/>
  <p:tag name="BOOKMARKEXITNAME" val="ExcelAccessKeys4_FINAL00:03:24.9"/>
</p:tagLst>
</file>

<file path=ppt/tags/tag123.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508c59de-b95e-4640-8366-97c32c9ac40f"/>
  <p:tag name="CAPTIONITEMSYSNAME" val="ExcelAccessKeys4_FINALForexample00:03:25.0-00:03:36.4"/>
  <p:tag name="BOOKMARKENTRYNAME" val="ExcelAccessKeys4_FINAL00:03:25.0"/>
  <p:tag name="BOOKMARKEXITNAME" val="ExcelAccessKeys4_FINAL00:03:36.4"/>
</p:tagLst>
</file>

<file path=ppt/tags/tag124.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dbb7e8e0-ef84-495f-a6df-12a0775dcda5"/>
  <p:tag name="CAPTIONITEMSYSNAME" val="ExcelAccessKeys4_FINALSelectthe00:03:36.5-00:03:52.5"/>
  <p:tag name="BOOKMARKENTRYNAME" val="ExcelAccessKeys4_FINAL00:03:36.5"/>
  <p:tag name="BOOKMARKEXITNAME" val="ExcelAccessKeys4_FINAL00:03:52.5"/>
</p:tagLst>
</file>

<file path=ppt/tags/tag125.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89af55f3-6c8e-4804-a13d-4049589aa665"/>
  <p:tag name="CAPTIONITEMSYSNAME" val="ExcelAccessKeys4_FINALInthis00:03:52.6-00:03:58.2"/>
  <p:tag name="BOOKMARKENTRYNAME" val="ExcelAccessKeys4_FINAL00:03:52.6"/>
  <p:tag name="BOOKMARKEXITNAME" val="ExcelAccessKeys4_FINAL00:03:58.2"/>
</p:tagLst>
</file>

<file path=ppt/tags/tag126.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76243af8-dc40-4a2a-91cc-6fd570d47163"/>
  <p:tag name="CAPTIONITEMSYSNAME" val="ExcelAccessKeys4_FINALIfyou00:03:58.3-00:04:05.6"/>
  <p:tag name="BOOKMARKENTRYNAME" val="ExcelAccessKeys4_FINAL00:03:58.3"/>
  <p:tag name="BOOKMARKEXITNAME" val="ExcelAccessKeys4_FINAL00:04:05.6"/>
</p:tagLst>
</file>

<file path=ppt/tags/tag127.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b599050b-43f8-4bc8-8593-248bc78e7e22"/>
  <p:tag name="CAPTIONITEMSYSNAME" val="ExcelAccessKeys4_FINALIfyou00:04:05.7-00:04:12.5"/>
  <p:tag name="BOOKMARKENTRYNAME" val="ExcelAccessKeys4_FINAL00:04:05.7"/>
  <p:tag name="BOOKMARKEXITNAME" val="ExcelAccessKeys4_FINAL00:04:12.5"/>
</p:tagLst>
</file>

<file path=ppt/tags/tag13.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fae754c6-d06e-4f66-8a3e-7f81ad3ab091"/>
  <p:tag name="CAPTIONITEMSYSNAME" val="ExcelAccessKeys1_FINALIfyou’re00:01:08.8-00:01:12.3"/>
  <p:tag name="BOOKMARKENTRYNAME" val="ExcelAccessKeys1_FINAL00:01:08.8"/>
  <p:tag name="BOOKMARKEXITNAME" val="ExcelAccessKeys1_FINAL00:01:12.3"/>
</p:tagLst>
</file>

<file path=ppt/tags/tag14.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9f63fd90-d890-44b0-b333-f9f1dad1e419"/>
  <p:tag name="CAPTIONITEMSYSNAME" val="ExcelAccessKeys1_FINALbecauseyou00:01:12.4-00:01:16.9"/>
  <p:tag name="BOOKMARKENTRYNAME" val="ExcelAccessKeys1_FINAL00:01:12.4"/>
  <p:tag name="BOOKMARKEXITNAME" val="ExcelAccessKeys1_FINAL00:01:16.9"/>
</p:tagLst>
</file>

<file path=ppt/tags/tag15.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b6f2f3bc-200a-4a51-be8e-946ec420edfe"/>
  <p:tag name="CAPTIONITEMSYSNAME" val="ExcelAccessKeys1_FINALIfyou’re00:01:17.0-00:01:26.1"/>
  <p:tag name="BOOKMARKENTRYNAME" val="ExcelAccessKeys1_FINAL00:01:17.0"/>
  <p:tag name="BOOKMARKEXITNAME" val="ExcelAccessKeys1_FINAL00:01:26.1"/>
</p:tagLst>
</file>

<file path=ppt/tags/tag16.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8c136f46-24fd-4f87-b668-ddee2eb93aa7"/>
  <p:tag name="CAPTIONITEMSYSNAME" val="ExcelAccessKeys1_FINALAccesskeys00:01:26.2-00:01:33.9"/>
  <p:tag name="BOOKMARKENTRYNAME" val="ExcelAccessKeys1_FINAL00:01:26.2"/>
  <p:tag name="BOOKMARKEXITNAME" val="ExcelAccessKeys1_FINAL00:01:33.9"/>
</p:tagLst>
</file>

<file path=ppt/tags/tag17.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36de7065-4685-4991-bc7b-827c0738781c"/>
  <p:tag name="CAPTIONITEMSYSNAME" val="ExcelAccessKeys1_FINALButif00:01:34.0-00:01:37.5"/>
  <p:tag name="BOOKMARKENTRYNAME" val="ExcelAccessKeys1_FINAL00:01:34.0"/>
  <p:tag name="BOOKMARKEXITNAME" val="ExcelAccessKeys1_FINAL00:01:37.5"/>
</p:tagLst>
</file>

<file path=ppt/tags/tag18.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ad7da79d-fcba-48f9-a02a-831202308dfc"/>
  <p:tag name="CAPTIONITEMSYSNAME" val="ExcelAccessKeys1_FINALFirst,press00:01:37.6-00:01:49.3"/>
  <p:tag name="BOOKMARKENTRYNAME" val="ExcelAccessKeys1_FINAL00:01:37.6"/>
  <p:tag name="BOOKMARKEXITNAME" val="ExcelAccessKeys1_FINAL00:01:49.3"/>
</p:tagLst>
</file>

<file path=ppt/tags/tag19.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bb34c520-6122-477e-8191-d316ec5f19d8"/>
  <p:tag name="CAPTIONITEMSYSNAME" val="ExcelAccessKeys1_FINALTheUp00:01:49.4-00:01:58.2"/>
  <p:tag name="BOOKMARKENTRYNAME" val="ExcelAccessKeys1_FINAL00:01:49.4"/>
  <p:tag name="BOOKMARKEXITNAME" val="ExcelAccessKeys1_FINAL00:01:58.2"/>
</p:tagLst>
</file>

<file path=ppt/tags/tag2.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75d8ad75-8e7a-4e2d-ae13-a987855da26a"/>
  <p:tag name="CAPTIONITEMSYSNAME" val="ExcelAccessKeys1_FINALInthe00:00:00.0-00:00:04.7"/>
  <p:tag name="BOOKMARKENTRYNAME" val="ExcelAccessKeys1_FINAL00:00:00.0"/>
  <p:tag name="BOOKMARKEXITNAME" val="ExcelAccessKeys1_FINAL00:00:04.7"/>
</p:tagLst>
</file>

<file path=ppt/tags/tag20.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4e69c7b9-6baa-47ce-869d-82ee2dcf302d"/>
  <p:tag name="CAPTIONITEMSYSNAME" val="ExcelAccessKeys1_FINALWhenyou00:01:58.3-00:02:04.7"/>
  <p:tag name="BOOKMARKENTRYNAME" val="ExcelAccessKeys1_FINAL00:01:58.3"/>
  <p:tag name="BOOKMARKEXITNAME" val="ExcelAccessKeys1_FINAL00:02:04.7"/>
</p:tagLst>
</file>

<file path=ppt/tags/tag21.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c9bede52-919c-4ea1-bb53-b59727c12a2b"/>
  <p:tag name="CAPTIONITEMSYSNAME" val="ExcelAccessKeys1_FINALUsethe00:02:04.8-00:02:09.7"/>
  <p:tag name="BOOKMARKENTRYNAME" val="ExcelAccessKeys1_FINAL00:02:04.8"/>
  <p:tag name="BOOKMARKEXITNAME" val="ExcelAccessKeys1_FINAL00:02:09.7"/>
</p:tagLst>
</file>

<file path=ppt/tags/tag22.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474ae40d-918b-4a2e-bac8-23423a1ea9fa"/>
  <p:tag name="CAPTIONITEMSYSNAME" val="ExcelAccessKeys1_FINALthenpress00:02:09.8-00:02:17.6"/>
  <p:tag name="BOOKMARKENTRYNAME" val="ExcelAccessKeys1_FINAL00:02:09.8"/>
  <p:tag name="BOOKMARKEXITNAME" val="ExcelAccessKeys1_FINAL00:02:17.6"/>
</p:tagLst>
</file>

<file path=ppt/tags/tag23.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043b2c78-b83a-410f-a647-25478e094957"/>
  <p:tag name="CAPTIONITEMSYSNAME" val="ExcelAccessKeys1_FINALThealternative00:02:17.7-00:02:25.9"/>
  <p:tag name="BOOKMARKENTRYNAME" val="ExcelAccessKeys1_FINAL00:02:17.7"/>
  <p:tag name="BOOKMARKEXITNAME" val="ExcelAccessKeys1_FINAL00:02:25.9"/>
</p:tagLst>
</file>

<file path=ppt/tags/tag24.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516286bf-0d25-422b-bf74-9d9215a76a98"/>
  <p:tag name="CAPTIONITEMSYSNAME" val="ExcelAccessKeys1_FINALthenpress00:02:26.0-00:02:31.9"/>
  <p:tag name="BOOKMARKENTRYNAME" val="ExcelAccessKeys1_FINAL00:02:26.0"/>
  <p:tag name="BOOKMARKEXITNAME" val="ExcelAccessKeys1_FINAL00:02:31.9"/>
</p:tagLst>
</file>

<file path=ppt/tags/tag25.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1d58acd5-f186-424b-9619-0763f8c5d3d0"/>
  <p:tag name="CAPTIONITEMSYSNAME" val="ExcelAccessKeys1_FINALpressSHIFT+TAB00:02:32.0-00:02:43.3"/>
  <p:tag name="BOOKMARKENTRYNAME" val="ExcelAccessKeys1_FINAL00:02:32.0"/>
  <p:tag name="BOOKMARKEXITNAME" val="ExcelAccessKeys1_FINAL00:02:43.3"/>
</p:tagLst>
</file>

<file path=ppt/tags/tag26.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1d1520ae-b4f3-4d6f-9811-6b2522ab0c29"/>
  <p:tag name="CAPTIONITEMSYSNAME" val="ExcelAccessKeys1_FINALYoucan00:02:43.4-00:02:47.1"/>
  <p:tag name="BOOKMARKENTRYNAME" val="ExcelAccessKeys1_FINAL00:02:43.4"/>
  <p:tag name="BOOKMARKEXITNAME" val="ExcelAccessKeys1_FINAL00:02:47.1"/>
</p:tagLst>
</file>

<file path=ppt/tags/tag27.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db183388-3418-4486-8b58-09d5bbe35777"/>
  <p:tag name="CAPTIONITEMSYSNAME" val="ExcelAccessKeys1_FINALForexample,00:02:47.2-00:02:53.9"/>
  <p:tag name="BOOKMARKENTRYNAME" val="ExcelAccessKeys1_FINAL00:02:47.2"/>
  <p:tag name="BOOKMARKEXITNAME" val="ExcelAccessKeys1_FINAL00:02:53.9"/>
</p:tagLst>
</file>

<file path=ppt/tags/tag28.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5af32dd2-930a-444b-ba36-53b6a8cd37a0"/>
  <p:tag name="CAPTIONITEMSYSNAME" val="ExcelAccessKeys1_FINALusethe00:02:54.0-00:03:01.1"/>
  <p:tag name="BOOKMARKENTRYNAME" val="ExcelAccessKeys1_FINAL00:02:54.0"/>
  <p:tag name="BOOKMARKEXITNAME" val="ExcelAccessKeys1_FINAL00:03:01.1"/>
</p:tagLst>
</file>

<file path=ppt/tags/tag29.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c07f8b19-791c-4d48-a999-e0185d84658a"/>
  <p:tag name="CAPTIONITEMSYSNAME" val="ExcelAccessKeys1_FINALthenuse00:03:01.2-00:03:09.5"/>
  <p:tag name="BOOKMARKENTRYNAME" val="ExcelAccessKeys1_FINAL00:03:01.2"/>
  <p:tag name="BOOKMARKEXITNAME" val="ExcelAccessKeys1_FINAL00:03:09.5"/>
</p:tagLst>
</file>

<file path=ppt/tags/tag3.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0aabb47c-6a2e-4f3b-b11f-6313e0a8a0bd"/>
  <p:tag name="CAPTIONITEMSYSNAME" val="ExcelAccessKeys1_FINALNowwe’re00:00:04.8-00:00:09.5"/>
  <p:tag name="BOOKMARKENTRYNAME" val="ExcelAccessKeys1_FINAL00:00:04.8"/>
  <p:tag name="BOOKMARKEXITNAME" val="ExcelAccessKeys1_FINAL00:00:09.5"/>
</p:tagLst>
</file>

<file path=ppt/tags/tag30.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8764c5cf-d36d-43e8-beb1-c6705558d32e"/>
  <p:tag name="CAPTIONITEMSYSNAME" val="ExcelAccessKeys1_FINALSo,that’s00:03:09.6-00:03:13.9"/>
  <p:tag name="BOOKMARKENTRYNAME" val="ExcelAccessKeys1_FINAL00:03:09.6"/>
  <p:tag name="BOOKMARKEXITNAME" val="ExcelAccessKeys1_FINAL00:03:13.9"/>
</p:tagLst>
</file>

<file path=ppt/tags/tag31.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193716da-03ac-4c47-ab8e-e41767fcebb9"/>
  <p:tag name="CAPTIONITEMSYSNAME" val="ExcelAccessKeys1_FINALNext,you’ll00:03:14.0-00:03:19.6"/>
  <p:tag name="BOOKMARKENTRYNAME" val="ExcelAccessKeys1_FINAL00:03:14.0"/>
  <p:tag name="BOOKMARKEXITNAME" val="ExcelAccessKeys1_FINAL00:03:19.6"/>
</p:tagLst>
</file>

<file path=ppt/tags/tag32.xml><?xml version="1.0" encoding="utf-8"?>
<p:tagLst xmlns:a="http://schemas.openxmlformats.org/drawingml/2006/main" xmlns:r="http://schemas.openxmlformats.org/officeDocument/2006/relationships" xmlns:p="http://schemas.openxmlformats.org/presentationml/2006/main">
  <p:tag name="CAPTIONID" val="e9263de4-b361-46ed-aded-fad94a3ffe60"/>
  <p:tag name="MEDIACAPTIONSPROMPTED" val="False"/>
  <p:tag name="TEMPPRESENTATIONFILE" val="C:\Users\cwilcox\AppData\Local\Temp\tmp2B49.tmp"/>
  <p:tag name="TEMPMEDIAFILENAME" val="C:\Users\cwilcox\AppData\Local\Temp\tmp2CFF_ExcelAccessKeys2_FINAL.wmv"/>
  <p:tag name="MEDIAFADEDURATION" val="0.2"/>
  <p:tag name="MEDIATRANSPARENCY" val="0.5"/>
  <p:tag name="MEDIACAPTIONSHIDDEN" val="False"/>
  <p:tag name="CUSTOMXMLPARTID" val="{568EA9B7-810A-4BA7-B6E9-91808ED11CB9}"/>
  <p:tag name="MEDIACAPTIONCOUNT" val="True"/>
</p:tagLst>
</file>

<file path=ppt/tags/tag33.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89ae08e1-1da2-40d6-babc-5578877a094a"/>
  <p:tag name="CAPTIONITEMSYSNAME" val="ExcelAccessKeys2_FINALLet’sgo00:00:00.0-00:00:02.4"/>
  <p:tag name="BOOKMARKENTRYNAME" val="ExcelAccessKeys2_FINAL00:00:00.0"/>
  <p:tag name="BOOKMARKEXITNAME" val="ExcelAccessKeys2_FINAL00:00:02.4"/>
</p:tagLst>
</file>

<file path=ppt/tags/tag34.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fd393343-4626-47d0-9b7e-0e7826d5d38f"/>
  <p:tag name="CAPTIONITEMSYSNAME" val="ExcelAccessKeys2_FINALInolder00:00:02.5-00:00:08.5"/>
  <p:tag name="BOOKMARKENTRYNAME" val="ExcelAccessKeys2_FINAL00:00:02.5"/>
  <p:tag name="BOOKMARKEXITNAME" val="ExcelAccessKeys2_FINAL00:00:08.5"/>
</p:tagLst>
</file>

<file path=ppt/tags/tag35.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90cc6a97-c0e5-4def-868d-d77c4a57ecdd"/>
  <p:tag name="CAPTIONITEMSYSNAME" val="ExcelAccessKeys2_FINALandthen00:00:08.6-00:00:11.8"/>
  <p:tag name="BOOKMARKENTRYNAME" val="ExcelAccessKeys2_FINAL00:00:08.6"/>
  <p:tag name="BOOKMARKEXITNAME" val="ExcelAccessKeys2_FINAL00:00:11.8"/>
</p:tagLst>
</file>

<file path=ppt/tags/tag36.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58cee662-ccff-41d9-b071-5138d660e241"/>
  <p:tag name="CAPTIONITEMSYSNAME" val="ExcelAccessKeys2_FINALForexample,00:00:11.9-00:00:27.1"/>
  <p:tag name="BOOKMARKENTRYNAME" val="ExcelAccessKeys2_FINAL00:00:11.9"/>
  <p:tag name="BOOKMARKEXITNAME" val="ExcelAccessKeys2_FINAL00:00:27.1"/>
</p:tagLst>
</file>

<file path=ppt/tags/tag37.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832bae55-f334-43b8-8986-f8d4d0b521b2"/>
  <p:tag name="CAPTIONITEMSYSNAME" val="ExcelAccessKeys2_FINALInExcel00:00:27.2-00:00:33.0"/>
  <p:tag name="BOOKMARKENTRYNAME" val="ExcelAccessKeys2_FINAL00:00:27.2"/>
  <p:tag name="BOOKMARKEXITNAME" val="ExcelAccessKeys2_FINAL00:00:33.0"/>
</p:tagLst>
</file>

<file path=ppt/tags/tag38.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0faa64b1-ae1c-4066-aad0-362ed3e473da"/>
  <p:tag name="CAPTIONITEMSYSNAME" val="ExcelAccessKeys2_FINALButto00:00:33.1-00:00:38.3"/>
  <p:tag name="BOOKMARKENTRYNAME" val="ExcelAccessKeys2_FINAL00:00:33.1"/>
  <p:tag name="BOOKMARKEXITNAME" val="ExcelAccessKeys2_FINAL00:00:38.3"/>
</p:tagLst>
</file>

<file path=ppt/tags/tag39.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8cdf29ad-8ced-49c6-b3a7-f709c78511a2"/>
  <p:tag name="CAPTIONITEMSYSNAME" val="ExcelAccessKeys2_FINALSoALT+H+I+R00:00:38.4-00:00:56.4"/>
  <p:tag name="BOOKMARKENTRYNAME" val="ExcelAccessKeys2_FINAL00:00:38.4"/>
  <p:tag name="BOOKMARKEXITNAME" val="ExcelAccessKeys2_FINAL00:00:56.4"/>
</p:tagLst>
</file>

<file path=ppt/tags/tag4.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43f3e31a-1d35-4475-a64d-dec959939735"/>
  <p:tag name="CAPTIONITEMSYSNAME" val="ExcelAccessKeys1_FINALAccesskeys00:00:09.6-00:00:16.3"/>
  <p:tag name="BOOKMARKENTRYNAME" val="ExcelAccessKeys1_FINAL00:00:09.6"/>
  <p:tag name="BOOKMARKEXITNAME" val="ExcelAccessKeys1_FINAL00:00:16.3"/>
</p:tagLst>
</file>

<file path=ppt/tags/tag40.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aab60f1e-de1f-4e74-aafe-4fc8d8f17942"/>
  <p:tag name="CAPTIONITEMSYSNAME" val="ExcelAccessKeys2_FINALHowever,if00:00:56.5-00:01:01.7"/>
  <p:tag name="BOOKMARKENTRYNAME" val="ExcelAccessKeys2_FINAL00:00:56.5"/>
  <p:tag name="BOOKMARKEXITNAME" val="ExcelAccessKeys2_FINAL00:01:01.7"/>
</p:tagLst>
</file>

<file path=ppt/tags/tag41.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e4400aba-893a-4589-adfe-806fba9a638e"/>
  <p:tag name="CAPTIONITEMSYSNAME" val="ExcelAccessKeys2_FINALbecauseExcel00:01:01.8-00:01:09.2"/>
  <p:tag name="BOOKMARKENTRYNAME" val="ExcelAccessKeys2_FINAL00:01:01.8"/>
  <p:tag name="BOOKMARKEXITNAME" val="ExcelAccessKeys2_FINAL00:01:09.2"/>
</p:tagLst>
</file>

<file path=ppt/tags/tag42.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171ca324-68d9-408b-8291-e0f90ebf412c"/>
  <p:tag name="CAPTIONITEMSYSNAME" val="ExcelAccessKeys2_FINALHere’show00:01:09.3-00:01:17.3"/>
  <p:tag name="BOOKMARKENTRYNAME" val="ExcelAccessKeys2_FINAL00:01:09.3"/>
  <p:tag name="BOOKMARKEXITNAME" val="ExcelAccessKeys2_FINAL00:01:17.3"/>
</p:tagLst>
</file>

<file path=ppt/tags/tag43.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7c4045bb-e006-45d7-955c-4938f3d449e0"/>
  <p:tag name="CAPTIONITEMSYSNAME" val="ExcelAccessKeys2_FINALIfyou00:01:17.4-00:01:20.4"/>
  <p:tag name="BOOKMARKENTRYNAME" val="ExcelAccessKeys2_FINAL00:01:17.4"/>
  <p:tag name="BOOKMARKEXITNAME" val="ExcelAccessKeys2_FINAL00:01:20.4"/>
</p:tagLst>
</file>

<file path=ppt/tags/tag44.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6af77bae-d4a1-4cf2-b62b-0d6e40622e15"/>
  <p:tag name="CAPTIONITEMSYSNAME" val="ExcelAccessKeys2_FINALandExcel00:01:20.5-00:01:24.9"/>
  <p:tag name="BOOKMARKENTRYNAME" val="ExcelAccessKeys2_FINAL00:01:20.5"/>
  <p:tag name="BOOKMARKEXITNAME" val="ExcelAccessKeys2_FINAL00:01:24.9"/>
</p:tagLst>
</file>

<file path=ppt/tags/tag45.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42c121b1-340e-4c8f-999b-c1eb16afa886"/>
  <p:tag name="CAPTIONITEMSYSNAME" val="ExcelAccessKeys2_FINALSowe’ll00:01:25.0-00:01:29.3"/>
  <p:tag name="BOOKMARKENTRYNAME" val="ExcelAccessKeys2_FINAL00:01:25.0"/>
  <p:tag name="BOOKMARKEXITNAME" val="ExcelAccessKeys2_FINAL00:01:29.3"/>
</p:tagLst>
</file>

<file path=ppt/tags/tag46.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8feb2146-6659-4988-8aed-c936e6fce190"/>
  <p:tag name="CAPTIONITEMSYSNAME" val="ExcelAccessKeys2_FINALLet’sdo00:01:29.4-00:01:36.9"/>
  <p:tag name="BOOKMARKENTRYNAME" val="ExcelAccessKeys2_FINAL00:01:29.4"/>
  <p:tag name="BOOKMARKEXITNAME" val="ExcelAccessKeys2_FINAL00:01:36.9"/>
</p:tagLst>
</file>

<file path=ppt/tags/tag47.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5922b758-3909-44a6-b57d-c7ccbb9f9420"/>
  <p:tag name="CAPTIONITEMSYSNAME" val="ExcelAccessKeys2_FINALAndALT+O+E,00:01:37.0-00:01:45.3"/>
  <p:tag name="BOOKMARKENTRYNAME" val="ExcelAccessKeys2_FINAL00:01:37.0"/>
  <p:tag name="BOOKMARKEXITNAME" val="ExcelAccessKeys2_FINAL00:01:45.3"/>
</p:tagLst>
</file>

<file path=ppt/tags/tag48.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e456ec00-6923-4912-b0b9-7d9751342744"/>
  <p:tag name="CAPTIONITEMSYSNAME" val="ExcelAccessKeys2_FINALButnot00:01:45.4-00:01:48.2"/>
  <p:tag name="BOOKMARKENTRYNAME" val="ExcelAccessKeys2_FINAL00:01:45.4"/>
  <p:tag name="BOOKMARKEXITNAME" val="ExcelAccessKeys2_FINAL00:01:48.2"/>
</p:tagLst>
</file>

<file path=ppt/tags/tag49.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98eb7994-6692-4aa8-bc38-4bb846190d2f"/>
  <p:tag name="CAPTIONITEMSYSNAME" val="ExcelAccessKeys2_FINALForexample,00:01:48.3-00:01:55.5"/>
  <p:tag name="BOOKMARKENTRYNAME" val="ExcelAccessKeys2_FINAL00:01:48.3"/>
  <p:tag name="BOOKMARKEXITNAME" val="ExcelAccessKeys2_FINAL00:01:55.5"/>
</p:tagLst>
</file>

<file path=ppt/tags/tag5.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8ac1e364-3184-4940-a2e3-edd657eb1317"/>
  <p:tag name="CAPTIONITEMSYSNAME" val="ExcelAccessKeys1_FINALForexample,00:00:16.4-00:00:20.3"/>
  <p:tag name="BOOKMARKENTRYNAME" val="ExcelAccessKeys1_FINAL00:00:16.4"/>
  <p:tag name="BOOKMARKEXITNAME" val="ExcelAccessKeys1_FINAL00:00:20.3"/>
</p:tagLst>
</file>

<file path=ppt/tags/tag50.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0c6765ac-dc14-4b14-8195-cb3a46a21e61"/>
  <p:tag name="CAPTIONITEMSYSNAME" val="ExcelAccessKeys2_FINALIfyou00:01:55.6-00:02:01.8"/>
  <p:tag name="BOOKMARKENTRYNAME" val="ExcelAccessKeys2_FINAL00:01:55.6"/>
  <p:tag name="BOOKMARKEXITNAME" val="ExcelAccessKeys2_FINAL00:02:01.8"/>
</p:tagLst>
</file>

<file path=ppt/tags/tag51.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141395e1-e43d-4c40-9d84-0db926a53fc1"/>
  <p:tag name="CAPTIONITEMSYSNAME" val="ExcelAccessKeys2_FINALDiagramswere00:02:01.9-00:02:07.4"/>
  <p:tag name="BOOKMARKENTRYNAME" val="ExcelAccessKeys2_FINAL00:02:01.9"/>
  <p:tag name="BOOKMARKEXITNAME" val="ExcelAccessKeys2_FINAL00:02:07.4"/>
</p:tagLst>
</file>

<file path=ppt/tags/tag52.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5e90a6b3-d06f-4c8c-9a94-5a5e367556a6"/>
  <p:tag name="CAPTIONITEMSYSNAME" val="ExcelAccessKeys2_FINALI’mnot00:02:07.5-00:02:13.9"/>
  <p:tag name="BOOKMARKENTRYNAME" val="ExcelAccessKeys2_FINAL00:02:07.5"/>
  <p:tag name="BOOKMARKEXITNAME" val="ExcelAccessKeys2_FINAL00:02:13.9"/>
</p:tagLst>
</file>

<file path=ppt/tags/tag53.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f03991a8-32cb-4da5-adf8-0fd1c5061a73"/>
  <p:tag name="CAPTIONITEMSYSNAME" val="ExcelAccessKeys2_FINALWell,it00:02:14.0-00:02:18.6"/>
  <p:tag name="BOOKMARKENTRYNAME" val="ExcelAccessKeys2_FINAL00:02:14.0"/>
  <p:tag name="BOOKMARKEXITNAME" val="ExcelAccessKeys2_FINAL00:02:18.6"/>
</p:tagLst>
</file>

<file path=ppt/tags/tag54.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7791ec58-459a-4f09-b962-7a3f14f0b8be"/>
  <p:tag name="CAPTIONITEMSYSNAME" val="ExcelAccessKeys2_FINALSoI00:02:18.7-00:02:26.1"/>
  <p:tag name="BOOKMARKENTRYNAME" val="ExcelAccessKeys2_FINAL00:02:18.7"/>
  <p:tag name="BOOKMARKEXITNAME" val="ExcelAccessKeys2_FINAL00:02:26.1"/>
</p:tagLst>
</file>

<file path=ppt/tags/tag55.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5c347436-17da-4ee9-8722-e3489fecd9c1"/>
  <p:tag name="CAPTIONITEMSYSNAME" val="ExcelAccessKeys2_FINALSonow00:02:26.2-00:02:32.0"/>
  <p:tag name="BOOKMARKENTRYNAME" val="ExcelAccessKeys2_FINAL00:02:26.2"/>
  <p:tag name="BOOKMARKEXITNAME" val="ExcelAccessKeys2_FINAL00:02:32.0"/>
</p:tagLst>
</file>

<file path=ppt/tags/tag56.xml><?xml version="1.0" encoding="utf-8"?>
<p:tagLst xmlns:a="http://schemas.openxmlformats.org/drawingml/2006/main" xmlns:r="http://schemas.openxmlformats.org/officeDocument/2006/relationships" xmlns:p="http://schemas.openxmlformats.org/presentationml/2006/main">
  <p:tag name="CAPTIONID" val="e9263de4-b361-46ed-aded-fad94a3ffe60"/>
  <p:tag name="CAPTIONINTERNALID" val="b610fa63-433b-49c4-883e-23bfdfae5a04"/>
  <p:tag name="CAPTIONITEMSYSNAME" val="ExcelAccessKeys2_FINALUpnext,00:02:32.1-00:02:37.6"/>
  <p:tag name="BOOKMARKENTRYNAME" val="ExcelAccessKeys2_FINAL00:02:32.1"/>
  <p:tag name="BOOKMARKEXITNAME" val="ExcelAccessKeys2_FINAL00:02:37.6"/>
</p:tagLst>
</file>

<file path=ppt/tags/tag57.xml><?xml version="1.0" encoding="utf-8"?>
<p:tagLst xmlns:a="http://schemas.openxmlformats.org/drawingml/2006/main" xmlns:r="http://schemas.openxmlformats.org/officeDocument/2006/relationships" xmlns:p="http://schemas.openxmlformats.org/presentationml/2006/main">
  <p:tag name="CAPTIONID" val="5fcfb960-1313-4c7b-9573-a21c4e1eb67e"/>
  <p:tag name="MEDIACAPTIONSPROMPTED" val="False"/>
  <p:tag name="TEMPPRESENTATIONFILE" val="C:\Users\cwilcox\AppData\Local\Temp\tmp6761.tmp"/>
  <p:tag name="TEMPMEDIAFILENAME" val="C:\Users\cwilcox\AppData\Local\Temp\tmp68F9_ExcelAccessKeys3_FINAL.wmv"/>
  <p:tag name="MEDIAFADEDURATION" val="0.2"/>
  <p:tag name="MEDIATRANSPARENCY" val="0.5"/>
  <p:tag name="MEDIACAPTIONSHIDDEN" val="False"/>
  <p:tag name="CUSTOMXMLPARTID" val="{2368359A-0F47-45BD-95A6-C1CEE7828D21}"/>
  <p:tag name="MEDIACAPTIONCOUNT" val="True"/>
</p:tagLst>
</file>

<file path=ppt/tags/tag58.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9bc9364a-3916-4719-aeaf-2a7dc171b0a9"/>
  <p:tag name="CAPTIONITEMSYSNAME" val="ExcelAccessKeys3_FINALWheneveryou00:00:00.0-00:00:04.7"/>
  <p:tag name="BOOKMARKENTRYNAME" val="ExcelAccessKeys3_FINAL00:00:00.0"/>
  <p:tag name="BOOKMARKEXITNAME" val="ExcelAccessKeys3_FINAL00:00:04.7"/>
</p:tagLst>
</file>

<file path=ppt/tags/tag59.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4dca286e-bead-46e8-abd4-a405e405bff9"/>
  <p:tag name="CAPTIONITEMSYSNAME" val="ExcelAccessKeys3_FINALorselect00:00:04.8-00:00:10.9"/>
  <p:tag name="BOOKMARKENTRYNAME" val="ExcelAccessKeys3_FINAL00:00:04.8"/>
  <p:tag name="BOOKMARKEXITNAME" val="ExcelAccessKeys3_FINAL00:00:10.9"/>
</p:tagLst>
</file>

<file path=ppt/tags/tag6.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78899c0b-0ca4-49c1-b59c-94174bcd54da"/>
  <p:tag name="CAPTIONITEMSYSNAME" val="ExcelAccessKeys1_FINALSoto00:00:20.4-00:00:25.7"/>
  <p:tag name="BOOKMARKENTRYNAME" val="ExcelAccessKeys1_FINAL00:00:20.4"/>
  <p:tag name="BOOKMARKEXITNAME" val="ExcelAccessKeys1_FINAL00:00:25.7"/>
</p:tagLst>
</file>

<file path=ppt/tags/tag60.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7b1a35b5-a25f-40a6-b5fd-7cd97076f9d6"/>
  <p:tag name="CAPTIONITEMSYSNAME" val="ExcelAccessKeys3_FINALYouwon’t00:00:11.0-00:00:13.5"/>
  <p:tag name="BOOKMARKENTRYNAME" val="ExcelAccessKeys3_FINAL00:00:11.0"/>
  <p:tag name="BOOKMARKEXITNAME" val="ExcelAccessKeys3_FINAL00:00:13.5"/>
</p:tagLst>
</file>

<file path=ppt/tags/tag61.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295be0bc-9a53-4839-9288-7c8b541ada5f"/>
  <p:tag name="CAPTIONITEMSYSNAME" val="ExcelAccessKeys3_FINALInstead,press00:00:13.6-00:00:21.1"/>
  <p:tag name="BOOKMARKENTRYNAME" val="ExcelAccessKeys3_FINAL00:00:13.6"/>
  <p:tag name="BOOKMARKEXITNAME" val="ExcelAccessKeys3_FINAL00:00:21.1"/>
</p:tagLst>
</file>

<file path=ppt/tags/tag62.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ea7e226c-2a14-4891-928c-9131755181cc"/>
  <p:tag name="CAPTIONITEMSYSNAME" val="ExcelAccessKeys3_FINALSelectsomething00:00:21.2-00:00:30.6"/>
  <p:tag name="BOOKMARKENTRYNAME" val="ExcelAccessKeys3_FINAL00:00:21.2"/>
  <p:tag name="BOOKMARKEXITNAME" val="ExcelAccessKeys3_FINAL00:00:30.6"/>
</p:tagLst>
</file>

<file path=ppt/tags/tag63.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4b18e541-47aa-4b17-988b-6aeaecde0678"/>
  <p:tag name="CAPTIONITEMSYSNAME" val="ExcelAccessKeys3_FINALIfthe00:00:30.7-00:00:35.7"/>
  <p:tag name="BOOKMARKENTRYNAME" val="ExcelAccessKeys3_FINAL00:00:30.7"/>
  <p:tag name="BOOKMARKEXITNAME" val="ExcelAccessKeys3_FINAL00:00:35.7"/>
</p:tagLst>
</file>

<file path=ppt/tags/tag64.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41268524-ba8f-4437-94ec-c1178a4c14c4"/>
  <p:tag name="CAPTIONITEMSYSNAME" val="ExcelAccessKeys3_FINALPressTAB00:00:35.8-00:00:49.5"/>
  <p:tag name="BOOKMARKENTRYNAME" val="ExcelAccessKeys3_FINAL00:00:35.8"/>
  <p:tag name="BOOKMARKEXITNAME" val="ExcelAccessKeys3_FINAL00:00:49.5"/>
</p:tagLst>
</file>

<file path=ppt/tags/tag65.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4b1e503d-b785-4e86-9ae3-fe41b4c519b5"/>
  <p:tag name="CAPTIONITEMSYSNAME" val="ExcelAccessKeys3_FINALYou'llknow00:00:49.6-00:00:53.7"/>
  <p:tag name="BOOKMARKENTRYNAME" val="ExcelAccessKeys3_FINAL00:00:49.6"/>
  <p:tag name="BOOKMARKEXITNAME" val="ExcelAccessKeys3_FINAL00:00:53.7"/>
</p:tagLst>
</file>

<file path=ppt/tags/tag66.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ea0ab663-d69f-47d2-ac20-990be034955c"/>
  <p:tag name="CAPTIONITEMSYSNAME" val="ExcelAccessKeys3_FINALIfyou00:00:53.8-00:01:06.1"/>
  <p:tag name="BOOKMARKENTRYNAME" val="ExcelAccessKeys3_FINAL00:00:53.8"/>
  <p:tag name="BOOKMARKEXITNAME" val="ExcelAccessKeys3_FINAL00:01:06.1"/>
</p:tagLst>
</file>

<file path=ppt/tags/tag67.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a3c3def6-8296-4d34-a9af-ff67da0e070d"/>
  <p:tag name="CAPTIONITEMSYSNAME" val="ExcelAccessKeys3_FINALThenpress00:01:06.2-00:01:11.5"/>
  <p:tag name="BOOKMARKENTRYNAME" val="ExcelAccessKeys3_FINAL00:01:06.2"/>
  <p:tag name="BOOKMARKEXITNAME" val="ExcelAccessKeys3_FINAL00:01:11.5"/>
</p:tagLst>
</file>

<file path=ppt/tags/tag68.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f83264d5-48cc-460f-b370-8a131da2348d"/>
  <p:tag name="CAPTIONITEMSYSNAME" val="ExcelAccessKeys3_FINALIfyou00:01:11.6-00:01:16.4"/>
  <p:tag name="BOOKMARKENTRYNAME" val="ExcelAccessKeys3_FINAL00:01:11.6"/>
  <p:tag name="BOOKMARKEXITNAME" val="ExcelAccessKeys3_FINAL00:01:16.4"/>
</p:tagLst>
</file>

<file path=ppt/tags/tag69.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c73346eb-b7e6-4a76-a8b0-410e0536077d"/>
  <p:tag name="CAPTIONITEMSYSNAME" val="ExcelAccessKeys3_FINALandthe00:01:16.5-00:01:21.6"/>
  <p:tag name="BOOKMARKENTRYNAME" val="ExcelAccessKeys3_FINAL00:01:16.5"/>
  <p:tag name="BOOKMARKEXITNAME" val="ExcelAccessKeys3_FINAL00:01:21.6"/>
</p:tagLst>
</file>

<file path=ppt/tags/tag7.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d59bc666-d593-4bba-b8f6-c4a3b30c7f10"/>
  <p:tag name="CAPTIONITEMSYSNAME" val="ExcelAccessKeys1_FINALWhenyou00:00:25.8-00:00:32.2"/>
  <p:tag name="BOOKMARKENTRYNAME" val="ExcelAccessKeys1_FINAL00:00:25.8"/>
  <p:tag name="BOOKMARKEXITNAME" val="ExcelAccessKeys1_FINAL00:00:32.2"/>
</p:tagLst>
</file>

<file path=ppt/tags/tag70.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a8852a00-4ee1-4316-ad32-f263bfcc4037"/>
  <p:tag name="CAPTIONITEMSYSNAME" val="ExcelAccessKeys3_FINALIfa00:01:21.7-00:01:30.8"/>
  <p:tag name="BOOKMARKENTRYNAME" val="ExcelAccessKeys3_FINAL00:01:21.7"/>
  <p:tag name="BOOKMARKEXITNAME" val="ExcelAccessKeys3_FINAL00:01:30.8"/>
</p:tagLst>
</file>

<file path=ppt/tags/tag71.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e9260b6b-7873-4ad9-9156-7cefb7fb1ea0"/>
  <p:tag name="CAPTIONITEMSYSNAME" val="ExcelAccessKeys3_FINALIfyou00:01:30.9-00:01:41.9"/>
  <p:tag name="BOOKMARKENTRYNAME" val="ExcelAccessKeys3_FINAL00:01:30.9"/>
  <p:tag name="BOOKMARKEXITNAME" val="ExcelAccessKeys3_FINAL00:01:41.9"/>
</p:tagLst>
</file>

<file path=ppt/tags/tag72.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3c3c96af-3a36-403d-a980-4aa550ed5759"/>
  <p:tag name="CAPTIONITEMSYSNAME" val="ExcelAccessKeys3_FINALthenpress00:01:42.0-00:01:46.1"/>
  <p:tag name="BOOKMARKENTRYNAME" val="ExcelAccessKeys3_FINAL00:01:42.0"/>
  <p:tag name="BOOKMARKEXITNAME" val="ExcelAccessKeys3_FINAL00:01:46.1"/>
</p:tagLst>
</file>

<file path=ppt/tags/tag73.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f10eb478-bdc2-416c-8950-727165a9427d"/>
  <p:tag name="CAPTIONITEMSYSNAME" val="ExcelAccessKeys3_FINALYoucan00:01:46.2-00:01:53.8"/>
  <p:tag name="BOOKMARKENTRYNAME" val="ExcelAccessKeys3_FINAL00:01:46.2"/>
  <p:tag name="BOOKMARKEXITNAME" val="ExcelAccessKeys3_FINAL00:01:53.8"/>
</p:tagLst>
</file>

<file path=ppt/tags/tag74.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4cd54ef8-37fa-4d88-ac5d-0fd473ae1abc"/>
  <p:tag name="CAPTIONITEMSYSNAME" val="ExcelAccessKeys3_FINALWhatabout00:01:53.9-00:01:55.4"/>
  <p:tag name="BOOKMARKENTRYNAME" val="ExcelAccessKeys3_FINAL00:01:53.9"/>
  <p:tag name="BOOKMARKEXITNAME" val="ExcelAccessKeys3_FINAL00:01:55.4"/>
</p:tagLst>
</file>

<file path=ppt/tags/tag75.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c68e50c9-014c-46a3-95ba-967fa278460a"/>
  <p:tag name="CAPTIONITEMSYSNAME" val="ExcelAccessKeys3_FINALIfyou00:01:55.5-00:02:03.8"/>
  <p:tag name="BOOKMARKENTRYNAME" val="ExcelAccessKeys3_FINAL00:01:55.5"/>
  <p:tag name="BOOKMARKEXITNAME" val="ExcelAccessKeys3_FINAL00:02:03.8"/>
</p:tagLst>
</file>

<file path=ppt/tags/tag76.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672c1f9d-752e-4535-bac4-0054c7cfbd6c"/>
  <p:tag name="CAPTIONITEMSYSNAME" val="ExcelAccessKeys3_FINALAswith00:02:03.9-00:02:07.9"/>
  <p:tag name="BOOKMARKENTRYNAME" val="ExcelAccessKeys3_FINAL00:02:03.9"/>
  <p:tag name="BOOKMARKEXITNAME" val="ExcelAccessKeys3_FINAL00:02:07.9"/>
</p:tagLst>
</file>

<file path=ppt/tags/tag77.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1fbc64e0-6f0d-491f-ab43-50e44582321a"/>
  <p:tag name="CAPTIONITEMSYSNAME" val="ExcelAccessKeys3_FINALForexample,00:02:08.0-00:02:19.1"/>
  <p:tag name="BOOKMARKENTRYNAME" val="ExcelAccessKeys3_FINAL00:02:08.0"/>
  <p:tag name="BOOKMARKEXITNAME" val="ExcelAccessKeys3_FINAL00:02:19.1"/>
</p:tagLst>
</file>

<file path=ppt/tags/tag78.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ed5a4626-6a3b-46f2-ab59-3bc213e1c6dc"/>
  <p:tag name="CAPTIONITEMSYSNAME" val="ExcelAccessKeys3_FINALOkay,so00:02:19.2-00:02:23.6"/>
  <p:tag name="BOOKMARKENTRYNAME" val="ExcelAccessKeys3_FINAL00:02:19.2"/>
  <p:tag name="BOOKMARKEXITNAME" val="ExcelAccessKeys3_FINAL00:02:23.6"/>
</p:tagLst>
</file>

<file path=ppt/tags/tag79.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eb7438ca-87aa-464e-be92-71e096524264"/>
  <p:tag name="CAPTIONITEMSYSNAME" val="ExcelAccessKeys3_FINALLookat00:02:23.7-00:02:26.6"/>
  <p:tag name="BOOKMARKENTRYNAME" val="ExcelAccessKeys3_FINAL00:02:23.7"/>
  <p:tag name="BOOKMARKEXITNAME" val="ExcelAccessKeys3_FINAL00:02:26.6"/>
</p:tagLst>
</file>

<file path=ppt/tags/tag8.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574f538a-fbb2-4214-86b5-e0bafed4133a"/>
  <p:tag name="CAPTIONITEMSYSNAME" val="ExcelAccessKeys1_FINALjustlike00:00:32.3-00:00:34.5"/>
  <p:tag name="BOOKMARKENTRYNAME" val="ExcelAccessKeys1_FINAL00:00:32.3"/>
  <p:tag name="BOOKMARKEXITNAME" val="ExcelAccessKeys1_FINAL00:00:34.5"/>
</p:tagLst>
</file>

<file path=ppt/tags/tag80.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11d39ec3-fb4a-4f8a-9063-5b49ca936844"/>
  <p:tag name="CAPTIONITEMSYSNAME" val="ExcelAccessKeys3_FINALIfthe00:02:26.7-00:02:28.7"/>
  <p:tag name="BOOKMARKENTRYNAME" val="ExcelAccessKeys3_FINAL00:02:26.7"/>
  <p:tag name="BOOKMARKEXITNAME" val="ExcelAccessKeys3_FINAL00:02:28.7"/>
</p:tagLst>
</file>

<file path=ppt/tags/tag81.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d4bfc770-6ca2-4a24-b199-800d9c20a70c"/>
  <p:tag name="CAPTIONITEMSYSNAME" val="ExcelAccessKeys3_FINALyoucan00:02:28.8-00:02:32.9"/>
  <p:tag name="BOOKMARKENTRYNAME" val="ExcelAccessKeys3_FINAL00:02:28.8"/>
  <p:tag name="BOOKMARKEXITNAME" val="ExcelAccessKeys3_FINAL00:02:32.9"/>
</p:tagLst>
</file>

<file path=ppt/tags/tag82.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68727b64-9ab0-4d06-8d67-b2d659151241"/>
  <p:tag name="CAPTIONITEMSYSNAME" val="ExcelAccessKeys3_FINALIfyou00:02:33.0-00:02:45.8"/>
  <p:tag name="BOOKMARKENTRYNAME" val="ExcelAccessKeys3_FINAL00:02:33.0"/>
  <p:tag name="BOOKMARKEXITNAME" val="ExcelAccessKeys3_FINAL00:02:45.8"/>
</p:tagLst>
</file>

<file path=ppt/tags/tag83.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9c7a0e0c-036c-414e-be32-15a580a8061b"/>
  <p:tag name="CAPTIONITEMSYSNAME" val="ExcelAccessKeys3_FINALHere'sanother00:02:45.9-00:02:49.1"/>
  <p:tag name="BOOKMARKENTRYNAME" val="ExcelAccessKeys3_FINAL00:02:45.9"/>
  <p:tag name="BOOKMARKEXITNAME" val="ExcelAccessKeys3_FINAL00:02:49.1"/>
</p:tagLst>
</file>

<file path=ppt/tags/tag84.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0cb9ebc9-2b9b-43c5-9423-769aa088e005"/>
  <p:tag name="CAPTIONITEMSYSNAME" val="ExcelAccessKeys3_FINALPressthe00:02:49.2-00:02:55.4"/>
  <p:tag name="BOOKMARKENTRYNAME" val="ExcelAccessKeys3_FINAL00:02:49.2"/>
  <p:tag name="BOOKMARKEXITNAME" val="ExcelAccessKeys3_FINAL00:02:55.4"/>
</p:tagLst>
</file>

<file path=ppt/tags/tag85.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096b3dc4-8339-4569-87d6-47c6347d70b5"/>
  <p:tag name="CAPTIONITEMSYSNAME" val="ExcelAccessKeys3_FINALthenpress00:02:55.5-00:03:01.2"/>
  <p:tag name="BOOKMARKENTRYNAME" val="ExcelAccessKeys3_FINAL00:02:55.5"/>
  <p:tag name="BOOKMARKEXITNAME" val="ExcelAccessKeys3_FINAL00:03:01.2"/>
</p:tagLst>
</file>

<file path=ppt/tags/tag86.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0b1feff3-15a0-463f-a905-0ee84c83163f"/>
  <p:tag name="CAPTIONITEMSYSNAME" val="ExcelAccessKeys3_FINALandthen00:03:01.3-00:03:04.6"/>
  <p:tag name="BOOKMARKENTRYNAME" val="ExcelAccessKeys3_FINAL00:03:01.3"/>
  <p:tag name="BOOKMARKEXITNAME" val="ExcelAccessKeys3_FINAL00:03:04.6"/>
</p:tagLst>
</file>

<file path=ppt/tags/tag87.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17f62800-544c-40dc-8a63-6f0c67a51c9c"/>
  <p:tag name="CAPTIONITEMSYSNAME" val="ExcelAccessKeys3_FINALpressENTER00:03:04.7-00:03:14.4"/>
  <p:tag name="BOOKMARKENTRYNAME" val="ExcelAccessKeys3_FINAL00:03:04.7"/>
  <p:tag name="BOOKMARKEXITNAME" val="ExcelAccessKeys3_FINAL00:03:14.4"/>
</p:tagLst>
</file>

<file path=ppt/tags/tag88.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5b9e4bea-0d2c-4a13-999b-f5936e73b98b"/>
  <p:tag name="CAPTIONITEMSYSNAME" val="ExcelAccessKeys3_FINALNowyou00:03:14.5-00:03:19.9"/>
  <p:tag name="BOOKMARKENTRYNAME" val="ExcelAccessKeys3_FINAL00:03:14.5"/>
  <p:tag name="BOOKMARKEXITNAME" val="ExcelAccessKeys3_FINAL00:03:19.9"/>
</p:tagLst>
</file>

<file path=ppt/tags/tag89.xml><?xml version="1.0" encoding="utf-8"?>
<p:tagLst xmlns:a="http://schemas.openxmlformats.org/drawingml/2006/main" xmlns:r="http://schemas.openxmlformats.org/officeDocument/2006/relationships" xmlns:p="http://schemas.openxmlformats.org/presentationml/2006/main">
  <p:tag name="CAPTIONID" val="5fcfb960-1313-4c7b-9573-a21c4e1eb67e"/>
  <p:tag name="CAPTIONINTERNALID" val="eb4b26fe-576a-4abb-b938-310a622b73d0"/>
  <p:tag name="CAPTIONITEMSYSNAME" val="ExcelAccessKeys3_FINALInthe00:03:20.0-00:03:25.8"/>
  <p:tag name="BOOKMARKENTRYNAME" val="ExcelAccessKeys3_FINAL00:03:20.0"/>
  <p:tag name="BOOKMARKEXITNAME" val="ExcelAccessKeys3_FINAL00:03:25.8"/>
</p:tagLst>
</file>

<file path=ppt/tags/tag9.xml><?xml version="1.0" encoding="utf-8"?>
<p:tagLst xmlns:a="http://schemas.openxmlformats.org/drawingml/2006/main" xmlns:r="http://schemas.openxmlformats.org/officeDocument/2006/relationships" xmlns:p="http://schemas.openxmlformats.org/presentationml/2006/main">
  <p:tag name="CAPTIONID" val="80f44492-d820-405a-b155-6392263211b0"/>
  <p:tag name="CAPTIONINTERNALID" val="714534e2-b8d4-4fe2-9a03-e5340663666f"/>
  <p:tag name="CAPTIONITEMSYSNAME" val="ExcelAccessKeys1_FINALForexample,00:00:34.6-00:00:48.1"/>
  <p:tag name="BOOKMARKENTRYNAME" val="ExcelAccessKeys1_FINAL00:00:34.6"/>
  <p:tag name="BOOKMARKEXITNAME" val="ExcelAccessKeys1_FINAL00:00:48.1"/>
</p:tagLst>
</file>

<file path=ppt/tags/tag90.xml><?xml version="1.0" encoding="utf-8"?>
<p:tagLst xmlns:a="http://schemas.openxmlformats.org/drawingml/2006/main" xmlns:r="http://schemas.openxmlformats.org/officeDocument/2006/relationships" xmlns:p="http://schemas.openxmlformats.org/presentationml/2006/main">
  <p:tag name="MEDIACAPTIONSPROMPTED" val="False"/>
  <p:tag name="CAPTIONID" val="fb2b3829-500f-4794-9cc1-ddd5850d6ee7"/>
  <p:tag name="TEMPPRESENTATIONFILE" val="C:\Users\cwilcox\AppData\Local\Temp\tmp11AB.tmp"/>
  <p:tag name="TEMPMEDIAFILENAME" val="C:\Users\cwilcox\AppData\Local\Temp\tmp1313_ExcelAccessKeys4_FINAL.wmv"/>
  <p:tag name="MEDIAFADEDURATION" val="0.2"/>
  <p:tag name="MEDIATRANSPARENCY" val="0.5"/>
  <p:tag name="MEDIACAPTIONSHIDDEN" val="False"/>
  <p:tag name="CUSTOMXMLPARTID" val="{59EA9533-60AE-48BD-9CF4-7B8AEE9BEABC}"/>
  <p:tag name="MEDIACAPTIONCOUNT" val="True"/>
</p:tagLst>
</file>

<file path=ppt/tags/tag91.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b7aad5f0-996f-4468-9324-7b36a5e05cc3"/>
  <p:tag name="CAPTIONITEMSYSNAME" val="ExcelAccessKeys4_FINALSofar00:00:00.0-00:00:03.6"/>
  <p:tag name="BOOKMARKENTRYNAME" val="ExcelAccessKeys4_FINAL00:00:00.0"/>
  <p:tag name="BOOKMARKEXITNAME" val="ExcelAccessKeys4_FINAL00:00:03.6"/>
</p:tagLst>
</file>

<file path=ppt/tags/tag92.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5f734dbf-858a-4b17-9a65-a3eeaa9d94d1"/>
  <p:tag name="CAPTIONITEMSYSNAME" val="ExcelAccessKeys4_FINALbutthere00:00:03.7-00:00:07.0"/>
  <p:tag name="BOOKMARKENTRYNAME" val="ExcelAccessKeys4_FINAL00:00:03.7"/>
  <p:tag name="BOOKMARKEXITNAME" val="ExcelAccessKeys4_FINAL00:00:07.0"/>
</p:tagLst>
</file>

<file path=ppt/tags/tag93.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85f8d13a-f911-4f86-bb1f-4ba569848c4f"/>
  <p:tag name="CAPTIONITEMSYSNAME" val="ExcelAccessKeys4_FINALThefirst00:00:07.1-00:00:09.3"/>
  <p:tag name="BOOKMARKENTRYNAME" val="ExcelAccessKeys4_FINAL00:00:07.1"/>
  <p:tag name="BOOKMARKEXITNAME" val="ExcelAccessKeys4_FINAL00:00:09.3"/>
</p:tagLst>
</file>

<file path=ppt/tags/tag94.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1210082f-df80-4711-92bf-4b4458ae1787"/>
  <p:tag name="CAPTIONITEMSYSNAME" val="ExcelAccessKeys4_FINALF6switches00:00:09.4-00:00:19.3"/>
  <p:tag name="BOOKMARKENTRYNAME" val="ExcelAccessKeys4_FINAL00:00:09.4"/>
  <p:tag name="BOOKMARKEXITNAME" val="ExcelAccessKeys4_FINAL00:00:19.3"/>
</p:tagLst>
</file>

<file path=ppt/tags/tag95.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70acae7e-2b68-40dc-ba7e-1a5bca1edace"/>
  <p:tag name="CAPTIONITEMSYSNAME" val="ExcelAccessKeys4_FINALWhenthe00:00:19.4-00:00:31.0"/>
  <p:tag name="BOOKMARKENTRYNAME" val="ExcelAccessKeys4_FINAL00:00:19.4"/>
  <p:tag name="BOOKMARKEXITNAME" val="ExcelAccessKeys4_FINAL00:00:31.0"/>
</p:tagLst>
</file>

<file path=ppt/tags/tag96.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ceab275f-5adf-4037-8b43-cd31d740137f"/>
  <p:tag name="CAPTIONITEMSYSNAME" val="ExcelAccessKeys4_FINALIfyou00:00:31.1-00:00:35.0"/>
  <p:tag name="BOOKMARKENTRYNAME" val="ExcelAccessKeys4_FINAL00:00:31.1"/>
  <p:tag name="BOOKMARKEXITNAME" val="ExcelAccessKeys4_FINAL00:00:35.0"/>
</p:tagLst>
</file>

<file path=ppt/tags/tag97.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a00da528-a95d-480d-9b00-d81229c14fbf"/>
  <p:tag name="CAPTIONITEMSYSNAME" val="ExcelAccessKeys4_FINALit'llbe00:00:35.1-00:00:39.6"/>
  <p:tag name="BOOKMARKENTRYNAME" val="ExcelAccessKeys4_FINAL00:00:35.1"/>
  <p:tag name="BOOKMARKEXITNAME" val="ExcelAccessKeys4_FINAL00:00:39.6"/>
</p:tagLst>
</file>

<file path=ppt/tags/tag98.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e18455aa-ade6-4c69-9b1b-7b8f3692e507"/>
  <p:tag name="CAPTIONITEMSYSNAME" val="ExcelAccessKeys4_FINALIfyou’re00:00:39.7-00:00:50.9"/>
  <p:tag name="BOOKMARKENTRYNAME" val="ExcelAccessKeys4_FINAL00:00:39.7"/>
  <p:tag name="BOOKMARKEXITNAME" val="ExcelAccessKeys4_FINAL00:00:50.9"/>
</p:tagLst>
</file>

<file path=ppt/tags/tag99.xml><?xml version="1.0" encoding="utf-8"?>
<p:tagLst xmlns:a="http://schemas.openxmlformats.org/drawingml/2006/main" xmlns:r="http://schemas.openxmlformats.org/officeDocument/2006/relationships" xmlns:p="http://schemas.openxmlformats.org/presentationml/2006/main">
  <p:tag name="CAPTIONID" val="fb2b3829-500f-4794-9cc1-ddd5850d6ee7"/>
  <p:tag name="CAPTIONINTERNALID" val="c2e77eab-f8da-45dd-83f5-adba6cfb71dc"/>
  <p:tag name="CAPTIONITEMSYSNAME" val="ExcelAccessKeys4_FINALYouprobably00:00:51.0-00:01:00.1"/>
  <p:tag name="BOOKMARKENTRYNAME" val="ExcelAccessKeys4_FINAL00:00:51.0"/>
  <p:tag name="BOOKMARKEXITNAME" val="ExcelAccessKeys4_FINAL00:01:00.1"/>
</p:tagLst>
</file>

<file path=ppt/theme/theme1.xml><?xml version="1.0" encoding="utf-8"?>
<a:theme xmlns:a="http://schemas.openxmlformats.org/drawingml/2006/main" name="POT-2010-Video-Only-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1 6 " ? > < C a p t i o n I t e m s L i s t   x m l n s : x s i = " h t t p : / / w w w . w 3 . o r g / 2 0 0 1 / X M L S c h e m a - i n s t a n c e "   x m l n s : x s d = " h t t p : / / w w w . w 3 . o r g / 2 0 0 1 / X M L S c h e m a " > < I d > f b 2 b 3 8 2 9 - 5 0 0 f - 4 7 9 4 - 9 c c 1 - d d d 5 8 5 0 d 6 e e 7 < / I d > < C a p t i o n I t e m s > < C a p t i o n I t e m > < I n t e r n a l I d > b 7 a a d 5 f 0 - 9 9 6 f - 4 4 6 8 - 9 3 2 4 - 7 b 3 6 a 5 e 0 5 c c 3 < / I n t e r n a l I d > < N a m e > E x c e l A c c e s s K e y s 4 _ F I N A L S o f a r 0 0 : 0 0 : 0 0 . 0 - 0 0 : 0 0 : 0 3 . 6 < / N a m e > < T e x t >   S o   f a r   w e   h a v e   t a l k e d   a b o u t   h o w   t o   u s e   A L T   k e y s   q u i t e   a   b i t , < / T e x t > < B o o k M a r k E n t r y N a m e > E x c e l A c c e s s K e y s 4 _ F I N A L 0 0 : 0 0 : 0 0 . 0 < / B o o k M a r k E n t r y N a m e > < B o o k M a r k E x i t N a m e > E x c e l A c c e s s K e y s 4 _ F I N A L 0 0 : 0 0 : 0 3 . 6 < / B o o k M a r k E x i t N a m e > < B o o k M a r k E n t r y P o s i t i o n > 3 3 < / B o o k M a r k E n t r y P o s i t i o n > < B o o k M a r k E x i t P o s i t i o n > 3 6 3 3 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 5 f 7 3 4 d b f - 8 5 8 a - 4 b 1 7 - 9 a 6 5 - a 3 e e a a 9 d 9 4 d 1 < / I n t e r n a l I d > < N a m e > E x c e l A c c e s s K e y s 4 _ F I N A L b u t t h e r e 0 0 : 0 0 : 0 3 . 7 - 0 0 : 0 0 : 0 7 . 0 < / N a m e > < T e x t >   b u t   t h e r e   a r e   o t h e r   k i n d s   o f   a c c e s s   k e y s   t o   k n o w   a b o u t . < / T e x t > < B o o k M a r k E n t r y N a m e > E x c e l A c c e s s K e y s 4 _ F I N A L 0 0 : 0 0 : 0 3 . 7 < / B o o k M a r k E n t r y N a m e > < B o o k M a r k E x i t N a m e > E x c e l A c c e s s K e y s 4 _ F I N A L 0 0 : 0 0 : 0 7 . 0 < / B o o k M a r k E x i t N a m e > < B o o k M a r k E n t r y P o s i t i o n > 3 7 3 3 < / B o o k M a r k E n t r y P o s i t i o n > < B o o k M a r k E x i t P o s i t i o n > 7 0 6 7 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 8 5 f 8 d 1 3 a - f 9 1 1 - 4 f 8 6 - b b 1 f - 4 b a 5 6 9 8 4 8 c 4 f < / I n t e r n a l I d > < N a m e > E x c e l A c c e s s K e y s 4 _ F I N A L T h e f i r s t 0 0 : 0 0 : 0 7 . 1 - 0 0 : 0 0 : 0 9 . 3 < / N a m e > < T e x t >   T h e   f i r s t   o n e   i s   F 6 . < / T e x t > < B o o k M a r k E n t r y N a m e > E x c e l A c c e s s K e y s 4 _ F I N A L 0 0 : 0 0 : 0 7 . 1 < / B o o k M a r k E n t r y N a m e > < B o o k M a r k E x i t N a m e > E x c e l A c c e s s K e y s 4 _ F I N A L 0 0 : 0 0 : 0 9 . 3 < / B o o k M a r k E x i t N a m e > < B o o k M a r k E n t r y P o s i t i o n > 7 1 6 7 < / B o o k M a r k E n t r y P o s i t i o n > < B o o k M a r k E x i t P o s i t i o n > 9 3 0 0 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 1 2 1 0 0 8 2 f - d f 8 0 - 4 7 1 1 - 9 2 b f - 4 b 4 4 5 8 a e 1 7 8 7 < / I n t e r n a l I d > < N a m e > E x c e l A c c e s s K e y s 4 _ F I N A L F 6 s w i t c h e s 0 0 : 0 0 : 0 9 . 4 - 0 0 : 0 0 : 1 9 . 3 < / N a m e > < T e x t >   F 6   s w i t c h e s   f o c u s   f r o m   t h e   w o r k s h e e t ,   t o   t h e   s t a t u s   b a r ,   t o   t h e   R i b b o n ,   a n d   t h e n   b a c k   t o   t h e   w o r k s h e e t . < / T e x t > < B o o k M a r k E n t r y N a m e > E x c e l A c c e s s K e y s 4 _ F I N A L 0 0 : 0 0 : 0 9 . 4 < / B o o k M a r k E n t r y N a m e > < B o o k M a r k E x i t N a m e > E x c e l A c c e s s K e y s 4 _ F I N A L 0 0 : 0 0 : 1 9 . 3 < / B o o k M a r k E x i t N a m e > < B o o k M a r k E n t r y P o s i t i o n > 9 4 0 0 < / B o o k M a r k E n t r y P o s i t i o n > < B o o k M a r k E x i t P o s i t i o n > 1 9 3 0 0 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 7 0 a c a e 7 e - 2 b 6 8 - 4 0 d c - b a 7 e - 1 a 5 b c a 1 e d a c e < / I n t e r n a l I d > < N a m e > E x c e l A c c e s s K e y s 4 _ F I N A L W h e n t h e 0 0 : 0 0 : 1 9 . 4 - 0 0 : 0 0 : 3 1 . 0 < / N a m e > < T e x t >   W h e n   t h e   f o c u s   i s   o n   t h e   s t a t u s   b a r ,   y o u   c a n   u s e   t h e   A r r o w   k e y s   a n d   E n t e r ,   t o   c h a n g e   t h e   v i e w ,   o r   z o o m   l e v e l . < / T e x t > < B o o k M a r k E n t r y N a m e > E x c e l A c c e s s K e y s 4 _ F I N A L 0 0 : 0 0 : 1 9 . 4 < / B o o k M a r k E n t r y N a m e > < B o o k M a r k E x i t N a m e > E x c e l A c c e s s K e y s 4 _ F I N A L 0 0 : 0 0 : 3 1 . 0 < / B o o k M a r k E x i t N a m e > < B o o k M a r k E n t r y P o s i t i o n > 1 9 4 0 0 < / B o o k M a r k E n t r y P o s i t i o n > < B o o k M a r k E x i t P o s i t i o n > 3 1 0 0 0 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 c e a b 2 7 5 f - 5 a d f - 4 0 3 7 - 8 b 4 3 - c d 3 1 d 7 4 0 1 3 7 f < / I n t e r n a l I d > < N a m e > E x c e l A c c e s s K e y s 4 _ F I N A L I f y o u 0 0 : 0 0 : 3 1 . 1 - 0 0 : 0 0 : 3 5 . 0 < / N a m e > < T e x t >   I f   y o u   t h i n k   o f   F 6   a s   t h e   k e y   f o r   s w i t c h i n g   b e t w e e n   a r e a s   o f   E x c e l , < / T e x t > < B o o k M a r k E n t r y N a m e > E x c e l A c c e s s K e y s 4 _ F I N A L 0 0 : 0 0 : 3 1 . 1 < / B o o k M a r k E n t r y N a m e > < B o o k M a r k E x i t N a m e > E x c e l A c c e s s K e y s 4 _ F I N A L 0 0 : 0 0 : 3 5 . 0 < / B o o k M a r k E x i t N a m e > < B o o k M a r k E n t r y P o s i t i o n > 3 1 1 0 0 < / B o o k M a r k E n t r y P o s i t i o n > < B o o k M a r k E x i t P o s i t i o n > 3 5 0 3 3 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 a 0 0 d a 5 2 8 - a 9 5 d - 4 8 0 d - 9 b 0 0 - d 8 1 2 2 9 c 1 4 f b f < / I n t e r n a l I d > < N a m e > E x c e l A c c e s s K e y s 4 _ F I N A L i t ' l l b e 0 0 : 0 0 : 3 5 . 1 - 0 0 : 0 0 : 3 9 . 6 < / N a m e > < T e x t >   i t ' l l   b e   e a s y   t o   r e m e m b e r   t h e   v a r i a t i o n s ,   S h i f t + F 6 . < / T e x t > < B o o k M a r k E n t r y N a m e > E x c e l A c c e s s K e y s 4 _ F I N A L 0 0 : 0 0 : 3 5 . 1 < / B o o k M a r k E n t r y N a m e > < B o o k M a r k E x i t N a m e > E x c e l A c c e s s K e y s 4 _ F I N A L 0 0 : 0 0 : 3 9 . 6 < / B o o k M a r k E x i t N a m e > < B o o k M a r k E n t r y P o s i t i o n > 3 5 1 3 3 < / B o o k M a r k E n t r y P o s i t i o n > < B o o k M a r k E x i t P o s i t i o n > 3 9 6 0 0 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 e 1 8 4 5 5 a a - a d e 6 - 4 c 6 9 - 9 b 1 b - 7 b 8 f 3 6 9 2 e 5 0 7 < / I n t e r n a l I d > < N a m e > E x c e l A c c e s s K e y s 4 _ F I N A L I f y o u  r e 0 0 : 0 0 : 3 9 . 7 - 0 0 : 0 0 : 5 0 . 9 < / N a m e > < T e x t >   I f   y o u  r e   w o r k i n g   w i t h   a   s p l i t   w o r k s h e e t ,   y o u   c a n   q u i c k l y   s w i t c h   b e t w e e n   t h e   s e c t i o n s   b y   p r e s s i n g   S h i f t + F 6   a n d   F 6 . < / T e x t > < B o o k M a r k E n t r y N a m e > E x c e l A c c e s s K e y s 4 _ F I N A L 0 0 : 0 0 : 3 9 . 7 < / B o o k M a r k E n t r y N a m e > < B o o k M a r k E x i t N a m e > E x c e l A c c e s s K e y s 4 _ F I N A L 0 0 : 0 0 : 5 0 . 9 < / B o o k M a r k E x i t N a m e > < B o o k M a r k E n t r y P o s i t i o n > 3 9 7 0 0 < / B o o k M a r k E n t r y P o s i t i o n > < B o o k M a r k E x i t P o s i t i o n > 5 0 9 3 3 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 c 2 e 7 7 e a b - f 8 d a - 4 5 d d - 8 3 f 5 - a d b a 6 c f b 7 1 d c < / I n t e r n a l I d > < N a m e > E x c e l A c c e s s K e y s 4 _ F I N A L Y o u p r o b a b l y 0 0 : 0 0 : 5 1 . 0 - 0 0 : 0 1 : 0 0 . 1 < / N a m e > < T e x t >   Y o u   p r o b a b l y   k n o w   h o w   t o   s w i t c h   b e t w e e n   w o r k s h e e t s   u s i n g   C T R L + P a g e   U p   a n d   P a g e   D o w n . < / T e x t > < B o o k M a r k E n t r y N a m e > E x c e l A c c e s s K e y s 4 _ F I N A L 0 0 : 0 0 : 5 1 . 0 < / B o o k M a r k E n t r y N a m e > < B o o k M a r k E x i t N a m e > E x c e l A c c e s s K e y s 4 _ F I N A L 0 0 : 0 1 : 0 0 . 1 < / B o o k M a r k E x i t N a m e > < B o o k M a r k E n t r y P o s i t i o n > 5 1 0 3 3 < / B o o k M a r k E n t r y P o s i t i o n > < B o o k M a r k E x i t P o s i t i o n > 6 0 1 0 0 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 0 2 c 9 3 4 a 7 - a e 9 6 - 4 f 2 f - a a a c - c 4 0 d 3 b 2 5 b 1 f f < / I n t e r n a l I d > < N a m e > E x c e l A c c e s s K e y s 4 _ F I N A L B u t i f 0 0 : 0 1 : 0 0 . 2 - 0 0 : 0 1 : 0 9 . 0 < / N a m e > < T e x t >   B u t   i f   y o u   w a n t   t o   s w i t c h   b e t w e e n   o p e n   w o r k b o o k s ,   p r e s s   C T R L   F 6 . < / T e x t > < B o o k M a r k E n t r y N a m e > E x c e l A c c e s s K e y s 4 _ F I N A L 0 0 : 0 1 : 0 0 . 2 < / B o o k M a r k E n t r y N a m e > < B o o k M a r k E x i t N a m e > E x c e l A c c e s s K e y s 4 _ F I N A L 0 0 : 0 1 : 0 9 . 0 < / B o o k M a r k E x i t N a m e > < B o o k M a r k E n t r y P o s i t i o n > 6 0 2 0 0 < / B o o k M a r k E n t r y P o s i t i o n > < B o o k M a r k E x i t P o s i t i o n > 6 9 0 6 7 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 2 4 5 f 3 f 1 e - a 2 9 f - 4 5 f 1 - b f 5 b - 3 1 8 3 b 1 0 d b f 9 8 < / I n t e r n a l I d > < N a m e > E x c e l A c c e s s K e y s 4 _ F I N A L I n t h e 0 0 : 0 1 : 0 9 . 1 - 0 0 : 0 1 : 1 5 . 6 < / N a m e > < T e x t >   I n   t h e   f i r s t   c o u r s e   w e   t a u g h t   y o u   t h a t   C T R L + S h i f t + L   a d d s   f i l t e r   b u t t o n s   t o   a   h e a d e r   r o w . < / T e x t > < B o o k M a r k E n t r y N a m e > E x c e l A c c e s s K e y s 4 _ F I N A L 0 0 : 0 1 : 0 9 . 1 < / B o o k M a r k E n t r y N a m e > < B o o k M a r k E x i t N a m e > E x c e l A c c e s s K e y s 4 _ F I N A L 0 0 : 0 1 : 1 5 . 6 < / B o o k M a r k E x i t N a m e > < B o o k M a r k E n t r y P o s i t i o n > 6 9 1 6 7 < / B o o k M a r k E n t r y P o s i t i o n > < B o o k M a r k E x i t P o s i t i o n > 7 5 6 3 3 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 5 3 9 5 e 1 2 4 - 1 f 0 7 - 4 2 c 1 - 9 7 6 1 - a 5 8 d e 8 d 8 a f d 8 < / I n t e r n a l I d > < N a m e > E x c e l A c c e s s K e y s 4 _ F I N A L B u t h o w 0 0 : 0 1 : 1 5 . 7 - 0 0 : 0 1 : 2 4 . 3 < / N a m e > < T e x t >   B u t   h o w   y o u   a c c e s s   t h e   f i l t e r s   w i t h o u t   a   m o u s e ?   H o l d   d o w n   t h e   A L T   k e y   a n d   t h e n   p r e s s   t h e   D O W N   a r r o w . < / T e x t > < B o o k M a r k E n t r y N a m e > E x c e l A c c e s s K e y s 4 _ F I N A L 0 0 : 0 1 : 1 5 . 7 < / B o o k M a r k E n t r y N a m e > < B o o k M a r k E x i t N a m e > E x c e l A c c e s s K e y s 4 _ F I N A L 0 0 : 0 1 : 2 4 . 3 < / B o o k M a r k E x i t N a m e > < B o o k M a r k E n t r y P o s i t i o n > 7 5 7 3 3 < / B o o k M a r k E n t r y P o s i t i o n > < B o o k M a r k E x i t P o s i t i o n > 8 4 3 6 7 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 4 6 3 0 1 1 e 1 - 2 e 6 b - 4 b 7 1 - a 9 b 1 - e d b 7 0 b e 8 4 7 6 2 < / I n t e r n a l I d > < N a m e > E x c e l A c c e s s K e y s 4 _ F I N A L R e l e a s e t h e 0 0 : 0 1 : 2 4 . 4 - 0 0 : 0 1 : 3 1 . 7 < / N a m e > < T e x t >   R e l e a s e   t h e   A L T   k e y ,   a n d   u s e   t h e   a r r o w s   t o   s e l e c t   a n   o p t i o n . < / T e x t > < B o o k M a r k E n t r y N a m e > E x c e l A c c e s s K e y s 4 _ F I N A L 0 0 : 0 1 : 2 4 . 4 < / B o o k M a r k E n t r y N a m e > < B o o k M a r k E x i t N a m e > E x c e l A c c e s s K e y s 4 _ F I N A L 0 0 : 0 1 : 3 1 . 7 < / B o o k M a r k E x i t N a m e > < B o o k M a r k E n t r y P o s i t i o n > 8 4 4 6 7 < / B o o k M a r k E n t r y P o s i t i o n > < B o o k M a r k E x i t P o s i t i o n > 9 1 7 0 0 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 8 9 4 7 e a 3 7 - 7 8 7 c - 4 b 0 5 - b 2 0 6 - c f b b 8 b a a b 7 b d < / I n t e r n a l I d > < N a m e > E x c e l A c c e s s K e y s 4 _ F I N A L S e l e c t o r 0 0 : 0 1 : 3 1 . 8 - 0 0 : 0 1 : 3 8 . 8 < / N a m e > < T e x t >   S e l e c t   o r   c l e a r   c h e c k   b o x e s   u s i n g   t h e   S p a c e b a r ,   i t ' s   j u s t   l i k e   w o r k i n g   i n   a   d i a l o g   b o x . < / T e x t > < B o o k M a r k E n t r y N a m e > E x c e l A c c e s s K e y s 4 _ F I N A L 0 0 : 0 1 : 3 1 . 8 < / B o o k M a r k E n t r y N a m e > < B o o k M a r k E x i t N a m e > E x c e l A c c e s s K e y s 4 _ F I N A L 0 0 : 0 1 : 3 8 . 8 < / B o o k M a r k E x i t N a m e > < B o o k M a r k E n t r y P o s i t i o n > 9 1 8 0 0 < / B o o k M a r k E n t r y P o s i t i o n > < B o o k M a r k E x i t P o s i t i o n > 9 8 8 3 3 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 3 f 4 2 4 3 8 a - 6 e d 5 - 4 2 3 f - b 9 d c - 9 9 d 1 4 7 6 8 a 6 9 7 < / I n t e r n a l I d > < N a m e > E x c e l A c c e s s K e y s 4 _ F I N A L I f y o u 0 0 : 0 1 : 3 8 . 9 - 0 0 : 0 1 : 4 5 . 3 < / N a m e > < T e x t >   I f   y o u   a r e   i n t o   s a v i n g   t i m e ,   y o u   n o   d o u b t   u s e   t h e   R i g h t - C l i c k   m e n u .   B u t   h o w   c a n   y o u   d o   t h a t   w i t h o u t   a   m o u s e ? < / T e x t > < B o o k M a r k E n t r y N a m e > E x c e l A c c e s s K e y s 4 _ F I N A L 0 0 : 0 1 : 3 8 . 9 < / B o o k M a r k E n t r y N a m e > < B o o k M a r k E x i t N a m e > E x c e l A c c e s s K e y s 4 _ F I N A L 0 0 : 0 1 : 4 5 . 3 < / B o o k M a r k E x i t N a m e > < B o o k M a r k E n t r y P o s i t i o n > 9 8 9 3 3 < / B o o k M a r k E n t r y P o s i t i o n > < B o o k M a r k E x i t P o s i t i o n > 1 0 5 3 6 7 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 9 c d c a d 4 0 - a 5 2 b - 4 f 6 0 - 8 a 2 5 - d 3 c 6 f 4 1 c a b e c < / I n t e r n a l I d > < N a m e > E x c e l A c c e s s K e y s 4 _ F I N A L E a s y . P r e s s 0 0 : 0 1 : 4 5 . 4 - 0 0 : 0 1 : 5 6 . 1 < / N a m e > < T e x t >   E a s y .   P r e s s   S h i f t + F 1 0 ,   t h e n   u s e   t h e   A r r o w   k e y s   a n d   E n t e r   t o   s e l e c t   a n   o p t i o n . < / T e x t > < B o o k M a r k E n t r y N a m e > E x c e l A c c e s s K e y s 4 _ F I N A L 0 0 : 0 1 : 4 5 . 4 < / B o o k M a r k E n t r y N a m e > < B o o k M a r k E x i t N a m e > E x c e l A c c e s s K e y s 4 _ F I N A L 0 0 : 0 1 : 5 6 . 1 < / B o o k M a r k E x i t N a m e > < B o o k M a r k E n t r y P o s i t i o n > 1 0 5 4 6 7 < / B o o k M a r k E n t r y P o s i t i o n > < B o o k M a r k E x i t P o s i t i o n > 1 1 6 1 0 0 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 1 d 3 6 c 6 2 9 - 3 3 3 c - 4 3 5 6 - b 2 4 9 - 3 6 0 2 0 4 5 9 d 1 6 1 < / I n t e r n a l I d > < N a m e > E x c e l A c c e s s K e y s 4 _ F I N A L A n o t h e r o n e 0 0 : 0 1 : 5 6 . 2 - 0 0 : 0 1 : 5 9 . 2 < / N a m e > < T e x t >   A n o t h e r   o n e   t o   k n o w   a b o u t   i s   F 2 . < / T e x t > < B o o k M a r k E n t r y N a m e > E x c e l A c c e s s K e y s 4 _ F I N A L 0 0 : 0 1 : 5 6 . 2 < / B o o k M a r k E n t r y N a m e > < B o o k M a r k E x i t N a m e > E x c e l A c c e s s K e y s 4 _ F I N A L 0 0 : 0 1 : 5 9 . 2 < / B o o k M a r k E x i t N a m e > < B o o k M a r k E n t r y P o s i t i o n > 1 1 6 2 0 0 < / B o o k M a r k E n t r y P o s i t i o n > < B o o k M a r k E x i t P o s i t i o n > 1 1 9 2 6 7 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 f a b 9 6 6 2 6 - 3 1 f c - 4 d 5 9 - b 4 b 3 - f c 9 b e d 7 0 5 8 e 2 < / I n t e r n a l I d > < N a m e > E x c e l A c c e s s K e y s 4 _ F I N A L Y o u a l r e a d y 0 0 : 0 1 : 5 9 . 3 - 0 0 : 0 2 : 0 3 . 9 < / N a m e > < T e x t >   Y o u   a l r e a d y   s a w   h o w   t o   u s e   F 2   t o   e n t e r   e d i t   m o d e   w i t h   a   f o r m u l a . < / T e x t > < B o o k M a r k E n t r y N a m e > E x c e l A c c e s s K e y s 4 _ F I N A L 0 0 : 0 1 : 5 9 . 3 < / B o o k M a r k E n t r y N a m e > < B o o k M a r k E x i t N a m e > E x c e l A c c e s s K e y s 4 _ F I N A L 0 0 : 0 2 : 0 3 . 9 < / B o o k M a r k E x i t N a m e > < B o o k M a r k E n t r y P o s i t i o n > 1 1 9 3 6 7 < / B o o k M a r k E n t r y P o s i t i o n > < B o o k M a r k E x i t P o s i t i o n > 1 2 3 9 0 0 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 0 0 1 0 a 4 2 1 - 6 2 b 1 - 4 5 e 3 - 8 e 2 d - 5 c 4 6 6 2 d f c 0 c 6 < / I n t e r n a l I d > < N a m e > E x c e l A c c e s s K e y s 4 _ F I N A L B u t F 2 0 0 : 0 2 : 0 4 . 0 - 0 0 : 0 2 : 0 8 . 4 < / N a m e > < T e x t >   B u t   F 2   i s   a l s o   u s e f u l   f o r   c r e a t i n g   a   f o r m u l a   i n   a   d i a l o g   b o x . < / T e x t > < B o o k M a r k E n t r y N a m e > E x c e l A c c e s s K e y s 4 _ F I N A L 0 0 : 0 2 : 0 4 . 0 < / B o o k M a r k E n t r y N a m e > < B o o k M a r k E x i t N a m e > E x c e l A c c e s s K e y s 4 _ F I N A L 0 0 : 0 2 : 0 8 . 4 < / B o o k M a r k E x i t N a m e > < B o o k M a r k E n t r y P o s i t i o n > 1 2 4 0 0 0 < / B o o k M a r k E n t r y P o s i t i o n > < B o o k M a r k E x i t P o s i t i o n > 1 2 8 4 6 7 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 2 f 5 3 5 f a 2 - 8 b b f - 4 2 9 2 - 9 e 1 0 - 5 8 2 3 0 e 3 9 5 4 7 0 < / I n t e r n a l I d > < N a m e > E x c e l A c c e s s K e y s 4 _ F I N A L F o r e x a m p l e , 0 0 : 0 2 : 0 8 . 5 - 0 0 : 0 2 : 1 7 . 6 < / N a m e > < T e x t >   F o r   e x a m p l e ,   l o c a t e   a   f u n c t i o n   u s i n g   t h e   a c c e s s   k e y s   f o r   w o r k i n g   i n   d i a l o g   b o x e s ,   t h e n   p r e s s   E n t e r . < / T e x t > < B o o k M a r k E n t r y N a m e > E x c e l A c c e s s K e y s 4 _ F I N A L 0 0 : 0 2 : 0 8 . 5 < / B o o k M a r k E n t r y N a m e > < B o o k M a r k E x i t N a m e > E x c e l A c c e s s K e y s 4 _ F I N A L 0 0 : 0 2 : 1 7 . 6 < / B o o k M a r k E x i t N a m e > < B o o k M a r k E n t r y P o s i t i o n > 1 2 8 5 6 7 < / B o o k M a r k E n t r y P o s i t i o n > < B o o k M a r k E x i t P o s i t i o n > 1 3 7 6 6 7 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 d e 4 8 1 d 9 5 - 1 3 7 a - 4 9 9 3 - a f a 2 - 9 c c e c 9 c f 4 d 1 a < / I n t e r n a l I d > < N a m e > E x c e l A c c e s s K e y s 4 _ F I N A L N o w t o 0 0 : 0 2 : 1 7 . 7 - 0 0 : 0 2 : 2 5 . 3 < / N a m e > < T e x t >   N o w   t o   s e l e c t   t h e   r a n g e   f o r   t h e   a r g u m e n t   P r e s s   F 2 ,   a n d   t h e   f o c u s   s w i t c h e s   t o   t h e   w o r k s h e e t . < / T e x t > < B o o k M a r k E n t r y N a m e > E x c e l A c c e s s K e y s 4 _ F I N A L 0 0 : 0 2 : 1 7 . 7 < / B o o k M a r k E n t r y N a m e > < B o o k M a r k E x i t N a m e > E x c e l A c c e s s K e y s 4 _ F I N A L 0 0 : 0 2 : 2 5 . 3 < / B o o k M a r k E x i t N a m e > < B o o k M a r k E n t r y P o s i t i o n > 1 3 7 7 6 7 < / B o o k M a r k E n t r y P o s i t i o n > < B o o k M a r k E x i t P o s i t i o n > 1 4 5 3 3 3 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 7 2 7 d 0 6 8 b - b 3 2 0 - 4 1 f 1 - b 3 e 6 - d 0 3 a 1 1 5 4 d a 4 5 < / I n t e r n a l I d > < N a m e > E x c e l A c c e s s K e y s 4 _ F I N A L U s e t h e 0 0 : 0 2 : 2 5 . 4 - 0 0 : 0 2 : 3 0 . 2 < / N a m e > < T e x t >   U s e   t h e   A R R O W   k e y s   t o   s e l e c t   t h e   f i r s t   c e l l   i n   t h e   r a n g e . < / T e x t > < B o o k M a r k E n t r y N a m e > E x c e l A c c e s s K e y s 4 _ F I N A L 0 0 : 0 2 : 2 5 . 4 < / B o o k M a r k E n t r y N a m e > < B o o k M a r k E x i t N a m e > E x c e l A c c e s s K e y s 4 _ F I N A L 0 0 : 0 2 : 3 0 . 2 < / B o o k M a r k E x i t N a m e > < B o o k M a r k E n t r y P o s i t i o n > 1 4 5 4 3 3 < / B o o k M a r k E n t r y P o s i t i o n > < B o o k M a r k E x i t P o s i t i o n > 1 5 0 2 3 3 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 2 d 3 9 c b 9 d - f 4 c 6 - 4 7 a e - 9 7 5 8 - 0 b 0 3 c b 6 6 a 6 e c < / I n t e r n a l I d > < N a m e > E x c e l A c c e s s K e y s 4 _ F I N A L P r e s s S h i f t 0 0 : 0 2 : 3 0 . 3 - 0 0 : 0 2 : 3 7 . 6 < / N a m e > < T e x t >   P r e s s   S h i f t   a n d   e x p a n d   t h e   s e l e c t i o n   t o   t h e   l a s t   c e l l ,   t h e n   p r e s s   E n t e r . < / T e x t > < B o o k M a r k E n t r y N a m e > E x c e l A c c e s s K e y s 4 _ F I N A L 0 0 : 0 2 : 3 0 . 3 < / B o o k M a r k E n t r y N a m e > < B o o k M a r k E x i t N a m e > E x c e l A c c e s s K e y s 4 _ F I N A L 0 0 : 0 2 : 3 7 . 6 < / B o o k M a r k E x i t N a m e > < B o o k M a r k E n t r y P o s i t i o n > 1 5 0 3 3 3 < / B o o k M a r k E n t r y P o s i t i o n > < B o o k M a r k E x i t P o s i t i o n > 1 5 7 6 0 0 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 5 7 a 5 1 a 8 2 - 7 1 3 f - 4 9 4 3 - b 2 c 0 - d b f 0 3 a c 2 2 6 f 1 < / I n t e r n a l I d > < N a m e > E x c e l A c c e s s K e y s 4 _ F I N A L I f y o u 0 0 : 0 2 : 3 7 . 7 - 0 0 : 0 2 : 4 2 . 4 < / N a m e > < T e x t >   I f   y o u   u s e   t h e   F u n c t i o n   l i b r a r y   t o   i n s e r t   a   f o r m u l a ,   F 2   w o r k s   t h e   s a m e   w a y . < / T e x t > < B o o k M a r k E n t r y N a m e > E x c e l A c c e s s K e y s 4 _ F I N A L 0 0 : 0 2 : 3 7 . 7 < / B o o k M a r k E n t r y N a m e > < B o o k M a r k E x i t N a m e > E x c e l A c c e s s K e y s 4 _ F I N A L 0 0 : 0 2 : 4 2 . 4 < / B o o k M a r k E x i t N a m e > < B o o k M a r k E n t r y P o s i t i o n > 1 5 7 7 0 0 < / B o o k M a r k E n t r y P o s i t i o n > < B o o k M a r k E x i t P o s i t i o n > 1 6 2 4 0 0 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 1 9 f f d 1 e 7 - 7 b 8 2 - 4 3 f f - 8 1 b f - 1 4 c c f 0 d e b 0 0 2 < / I n t e r n a l I d > < N a m e > E x c e l A c c e s s K e y s 4 _ F I N A L P r e s s F 2 0 0 : 0 2 : 4 2 . 5 - 0 0 : 0 2 : 4 7 . 7 < / N a m e > < T e x t >   P r e s s   F 2   t o   s w i t c h   f o c u s   t o   t h e   w o r k s h e e t   a n d   l o c a t e   a   c e l l . < / T e x t > < B o o k M a r k E n t r y N a m e > E x c e l A c c e s s K e y s 4 _ F I N A L 0 0 : 0 2 : 4 2 . 5 < / B o o k M a r k E n t r y N a m e > < B o o k M a r k E x i t N a m e > E x c e l A c c e s s K e y s 4 _ F I N A L 0 0 : 0 2 : 4 7 . 7 < / B o o k M a r k E x i t N a m e > < B o o k M a r k E n t r y P o s i t i o n > 1 6 2 5 0 0 < / B o o k M a r k E n t r y P o s i t i o n > < B o o k M a r k E x i t P o s i t i o n > 1 6 7 7 0 0 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 b f c 8 7 7 9 c - a 7 a 8 - 4 f e 2 - a 6 7 1 - b d d 4 a a b 4 1 9 b 2 < / I n t e r n a l I d > < N a m e > E x c e l A c c e s s K e y s 4 _ F I N A L T h e n p r e s s 0 0 : 0 2 : 4 7 . 8 - 0 0 : 0 2 : 5 5 . 9 < / N a m e > < T e x t >   T h e n   p r e s s   T a b   o r   S h i f t + T a b   t o   s w i t c h   b e t w e e n   a r g u m e n t s ,   t h e n   p r e s s   E n t e r . < / T e x t > < B o o k M a r k E n t r y N a m e > E x c e l A c c e s s K e y s 4 _ F I N A L 0 0 : 0 2 : 4 7 . 8 < / B o o k M a r k E n t r y N a m e > < B o o k M a r k E x i t N a m e > E x c e l A c c e s s K e y s 4 _ F I N A L 0 0 : 0 2 : 5 5 . 9 < / B o o k M a r k E x i t N a m e > < B o o k M a r k E n t r y P o s i t i o n > 1 6 7 8 0 0 < / B o o k M a r k E n t r y P o s i t i o n > < B o o k M a r k E x i t P o s i t i o n > 1 7 5 9 6 7 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 5 0 d 8 6 1 2 1 - 5 2 f 8 - 4 2 1 4 - b 0 b c - d 9 a f 8 3 a 8 2 a f b < / I n t e r n a l I d > < N a m e > E x c e l A c c e s s K e y s 4 _ F I N A L I n f a c t , 0 0 : 0 2 : 5 6 . 0 - 0 0 : 0 3 : 0 0 . 7 < / N a m e > < T e x t >   I n   f a c t ,   F 2   w o r k s   i n   a n y   d i a l o g   b o x   i n   w h i c h   y o u   n e e d   t o   a d d   c e l l   r e f e r e n c e s . < / T e x t > < B o o k M a r k E n t r y N a m e > E x c e l A c c e s s K e y s 4 _ F I N A L 0 0 : 0 2 : 5 6 . 0 < / B o o k M a r k E n t r y N a m e > < B o o k M a r k E x i t N a m e > E x c e l A c c e s s K e y s 4 _ F I N A L 0 0 : 0 3 : 0 0 . 7 < / B o o k M a r k E x i t N a m e > < B o o k M a r k E n t r y P o s i t i o n > 1 7 6 0 6 7 < / B o o k M a r k E n t r y P o s i t i o n > < B o o k M a r k E x i t P o s i t i o n > 1 8 0 7 0 0 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 9 3 c e 1 4 4 5 - b f 7 5 - 4 2 e 7 - b 1 c f - 6 5 6 0 9 4 c 5 4 d 2 f < / I n t e r n a l I d > < N a m e > E x c e l A c c e s s K e y s 4 _ F I N A L L i k e t h i s 0 0 : 0 3 : 0 0 . 8 - 0 0 : 0 3 : 0 5 . 1 < / N a m e > < T e x t >   L i k e   t h i s   o n e   f o r   e d i t i n g   c o n d i t i o n a l   f o r m a t t i n g   r u l e s . < / T e x t > < B o o k M a r k E n t r y N a m e > E x c e l A c c e s s K e y s 4 _ F I N A L 0 0 : 0 3 : 0 0 . 8 < / B o o k M a r k E n t r y N a m e > < B o o k M a r k E x i t N a m e > E x c e l A c c e s s K e y s 4 _ F I N A L 0 0 : 0 3 : 0 5 . 1 < / B o o k M a r k E x i t N a m e > < B o o k M a r k E n t r y P o s i t i o n > 1 8 0 8 0 0 < / B o o k M a r k E n t r y P o s i t i o n > < B o o k M a r k E x i t P o s i t i o n > 1 8 5 1 3 3 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 4 d 3 1 5 6 f b - 3 a 9 e - 4 d 3 1 - a d b 0 - b 4 7 3 1 9 b b 7 e 9 b < / I n t e r n a l I d > < N a m e > E x c e l A c c e s s K e y s 4 _ F I N A L Y o u  v e s e e n 0 0 : 0 3 : 0 5 . 2 - 0 0 : 0 3 : 0 9 . 3 < / N a m e > < T e x t >   Y o u  v e   s e e n   h o w   t o   a c c e s s   j u s t   a b o u t   a n y   b u t t o n   o r   m e n u   w i t h o u t   a   m o u s e , < / T e x t > < B o o k M a r k E n t r y N a m e > E x c e l A c c e s s K e y s 4 _ F I N A L 0 0 : 0 3 : 0 5 . 2 < / B o o k M a r k E n t r y N a m e > < B o o k M a r k E x i t N a m e > E x c e l A c c e s s K e y s 4 _ F I N A L 0 0 : 0 3 : 0 9 . 3 < / B o o k M a r k E x i t N a m e > < B o o k M a r k E n t r y P o s i t i o n > 1 8 5 2 3 3 < / B o o k M a r k E n t r y P o s i t i o n > < B o o k M a r k E x i t P o s i t i o n > 1 8 9 3 0 0 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 4 e 4 2 8 6 5 6 - 1 b 1 5 - 4 9 b 5 - b f f 6 - 5 9 1 4 1 0 d 6 6 7 8 8 < / I n t e r n a l I d > < N a m e > E x c e l A c c e s s K e y s 4 _ F I N A L b u t t h e r e 0 0 : 0 3 : 0 9 . 4 - 0 0 : 0 3 : 1 5 . 3 < / N a m e > < T e x t >   b u t   t h e r e   a r e   a   f e w   t h a t   y o u   c a n  t   g e t   t o   d i r e c t l y ,   l i k e   t h i s   m e n u   t h a t   o p e n s   w h e n   y o u   r i g h t - c l i c k   a   s h e e t   t a b . < / T e x t > < B o o k M a r k E n t r y N a m e > E x c e l A c c e s s K e y s 4 _ F I N A L 0 0 : 0 3 : 0 9 . 4 < / B o o k M a r k E n t r y N a m e > < B o o k M a r k E x i t N a m e > E x c e l A c c e s s K e y s 4 _ F I N A L 0 0 : 0 3 : 1 5 . 3 < / B o o k M a r k E x i t N a m e > < B o o k M a r k E n t r y P o s i t i o n > 1 8 9 4 0 0 < / B o o k M a r k E n t r y P o s i t i o n > < B o o k M a r k E x i t P o s i t i o n > 1 9 5 3 0 0 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 7 2 9 0 7 2 f 1 - e c 8 1 - 4 1 b 7 - 8 e b 3 - 3 b 2 d b 3 2 3 e c d a < / I n t e r n a l I d > < N a m e > E x c e l A c c e s s K e y s 4 _ F I N A L W e l l , i f 0 0 : 0 3 : 1 5 . 4 - 0 0 : 0 3 : 2 0 . 7 < / N a m e > < T e x t >   W e l l ,   i f   y o u   n e e d   t h e   c o m m a n d s   o n   t h i s   m e n u ,   y o u   c a n   f i n d   t h e m   b y   p r e s s i n g   A L T , < / T e x t > < B o o k M a r k E n t r y N a m e > E x c e l A c c e s s K e y s 4 _ F I N A L 0 0 : 0 3 : 1 5 . 4 < / B o o k M a r k E n t r y N a m e > < B o o k M a r k E x i t N a m e > E x c e l A c c e s s K e y s 4 _ F I N A L 0 0 : 0 3 : 2 0 . 7 < / B o o k M a r k E x i t N a m e > < B o o k M a r k E n t r y P o s i t i o n > 1 9 5 4 0 0 < / B o o k M a r k E n t r y P o s i t i o n > < B o o k M a r k E x i t P o s i t i o n > 2 0 0 7 6 7 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 0 2 0 b 1 7 8 7 - 1 d f b - 4 4 a e - a 4 b d - 4 8 1 f 0 9 0 1 3 c 0 9 < / I n t e r n a l I d > < N a m e > E x c e l A c c e s s K e y s 4 _ F I N A L t h e n g o 0 0 : 0 3 : 2 0 . 8 - 0 0 : 0 3 : 2 4 . 9 < / N a m e > < T e x t >   t h e n   g o   t o   t h e   H o m e   t a b   a n d   o p e n   t h e   F o r m a t   m e n u . < / T e x t > < B o o k M a r k E n t r y N a m e > E x c e l A c c e s s K e y s 4 _ F I N A L 0 0 : 0 3 : 2 0 . 8 < / B o o k M a r k E n t r y N a m e > < B o o k M a r k E x i t N a m e > E x c e l A c c e s s K e y s 4 _ F I N A L 0 0 : 0 3 : 2 4 . 9 < / B o o k M a r k E x i t N a m e > < B o o k M a r k E n t r y P o s i t i o n > 2 0 0 8 6 7 < / B o o k M a r k E n t r y P o s i t i o n > < B o o k M a r k E x i t P o s i t i o n > 2 0 4 9 3 3 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 5 0 8 c 5 9 d e - b 9 5 e - 4 6 4 0 - 8 3 6 6 - 9 7 c 3 2 c 9 a c 4 0 f < / I n t e r n a l I d > < N a m e > E x c e l A c c e s s K e y s 4 _ F I N A L F o r e x a m p l e 0 0 : 0 3 : 2 5 . 0 - 0 0 : 0 3 : 3 6 . 4 < / N a m e > < T e x t >   F o r   e x a m p l e   y o u   c a n   p r e s s   R   t o   r e n a m e   a   w o r k s h e e t   o r   p r e s s   M   t o   m o v e   o r   c o p y   s e l e c t e d   w o r k s h e e t s   t o   a n   o p e n   w o r k b o o k . < / T e x t > < B o o k M a r k E n t r y N a m e > E x c e l A c c e s s K e y s 4 _ F I N A L 0 0 : 0 3 : 2 5 . 0 < / B o o k M a r k E n t r y N a m e > < B o o k M a r k E x i t N a m e > E x c e l A c c e s s K e y s 4 _ F I N A L 0 0 : 0 3 : 3 6 . 4 < / B o o k M a r k E x i t N a m e > < B o o k M a r k E n t r y P o s i t i o n > 2 0 5 0 3 3 < / B o o k M a r k E n t r y P o s i t i o n > < B o o k M a r k E x i t P o s i t i o n > 2 1 6 4 3 3 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 d b b 7 e 8 e 0 - e f 8 4 - 4 9 5 f - a 6 d f - 1 2 a 0 7 7 5 d c d a 5 < / I n t e r n a l I d > < N a m e > E x c e l A c c e s s K e y s 4 _ F I N A L S e l e c t t h e 0 0 : 0 3 : 3 6 . 5 - 0 0 : 0 3 : 5 2 . 5 < / N a m e > < T e x t >   S e l e c t   t h e   w o r k b o o k ,   c h o o s e   w h e r e   y o u   w a n t   t o   p l a c e   t h e   w o r k s h e e t s ,   c r e a t e   a   c o p y   i f   y o u   w a n t ,   a n d   p r e s s   E n t e r . < / T e x t > < B o o k M a r k E n t r y N a m e > E x c e l A c c e s s K e y s 4 _ F I N A L 0 0 : 0 3 : 3 6 . 5 < / B o o k M a r k E n t r y N a m e > < B o o k M a r k E x i t N a m e > E x c e l A c c e s s K e y s 4 _ F I N A L 0 0 : 0 3 : 5 2 . 5 < / B o o k M a r k E x i t N a m e > < B o o k M a r k E n t r y P o s i t i o n > 2 1 6 5 3 3 < / B o o k M a r k E n t r y P o s i t i o n > < B o o k M a r k E x i t P o s i t i o n > 2 3 2 5 6 7 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 8 9 a f 5 5 f 3 - 6 c 8 e - 4 8 0 4 - a 1 3 d - 4 0 4 9 5 8 9 a a 6 6 5 < / I n t e r n a l I d > < N a m e > E x c e l A c c e s s K e y s 4 _ F I N A L I n t h i s 0 0 : 0 3 : 5 2 . 6 - 0 0 : 0 3 : 5 8 . 2 < / N a m e > < T e x t >   I n   t h i s   c o u r s e ,   y o u   l e a r n e d   h o w   t o   g e t   a r o u n d   i n   E x c e l   u s i n g   a c c e s s   k e y s   i n s t e a d   o f   a   m o u s e . < / T e x t > < B o o k M a r k E n t r y N a m e > E x c e l A c c e s s K e y s 4 _ F I N A L 0 0 : 0 3 : 5 2 . 6 < / B o o k M a r k E n t r y N a m e > < B o o k M a r k E x i t N a m e > E x c e l A c c e s s K e y s 4 _ F I N A L 0 0 : 0 3 : 5 8 . 2 < / B o o k M a r k E x i t N a m e > < B o o k M a r k E n t r y P o s i t i o n > 2 3 2 6 6 7 < / B o o k M a r k E n t r y P o s i t i o n > < B o o k M a r k E x i t P o s i t i o n > 2 3 8 2 0 0 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 7 6 2 4 3 a f 8 - d c 4 0 - 4 a 2 a - 9 1 c c - 6 f d 5 7 0 d 4 7 1 6 3 < / I n t e r n a l I d > < N a m e > E x c e l A c c e s s K e y s 4 _ F I N A L I f y o u 0 0 : 0 3 : 5 8 . 3 - 0 0 : 0 4 : 0 5 . 6 < / N a m e > < T e x t >   I f   y o u   h a v e n  t   a l r e a d y   t a k e   E x c e l   2 0 1 0   k e y b o a r d   s h o r t c u t s   I ,   t o   f i n d   o u t   h o w   t o   w o r k   f a s t e r   u s i n g   k e y   c o m b i n a t i o n s . < / T e x t > < B o o k M a r k E n t r y N a m e > E x c e l A c c e s s K e y s 4 _ F I N A L 0 0 : 0 3 : 5 8 . 3 < / B o o k M a r k E n t r y N a m e > < B o o k M a r k E x i t N a m e > E x c e l A c c e s s K e y s 4 _ F I N A L 0 0 : 0 4 : 0 5 . 6 < / B o o k M a r k E x i t N a m e > < B o o k M a r k E n t r y P o s i t i o n > 2 3 8 3 0 0 < / B o o k M a r k E n t r y P o s i t i o n > < B o o k M a r k E x i t P o s i t i o n > 2 4 5 6 6 7 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 b 5 9 9 0 5 0 b - 4 3 f 8 - 4 b c 8 - 8 5 9 3 - 2 4 8 b c 7 8 e 7 e 2 2 < / I n t e r n a l I d > < N a m e > E x c e l A c c e s s K e y s 4 _ F I N A L I f y o u 0 0 : 0 4 : 0 5 . 7 - 0 0 : 0 4 : 1 2 . 5 < / N a m e > < T e x t >   I f   y o u   w a n t   a   p r i n t a b l e   l i s t   o f   a l l   k e y b o a r d   s h o r t c u t s ,   s e e   t h e   Q u i c k   R e f e r e n c e   C a r d   a t   t h e   e n d   o f   t h i s   c o u r s e . < / T e x t > < B o o k M a r k E n t r y N a m e > E x c e l A c c e s s K e y s 4 _ F I N A L 0 0 : 0 4 : 0 5 . 7 < / B o o k M a r k E n t r y N a m e > < B o o k M a r k E x i t N a m e > E x c e l A c c e s s K e y s 4 _ F I N A L 0 0 : 0 4 : 1 2 . 5 < / B o o k M a r k E x i t N a m e > < B o o k M a r k E n t r y P o s i t i o n > 2 4 5 7 6 7 < / B o o k M a r k E n t r y P o s i t i o n > < B o o k M a r k E x i t P o s i t i o n > 2 5 2 5 6 7 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1 6 " ? > < C a p t i o n I t e m s L i s t   x m l n s : x s i = " h t t p : / / w w w . w 3 . o r g / 2 0 0 1 / X M L S c h e m a - i n s t a n c e "   x m l n s : x s d = " h t t p : / / w w w . w 3 . o r g / 2 0 0 1 / X M L S c h e m a " > < I d > 5 f c f b 9 6 0 - 1 3 1 3 - 4 c 7 b - 9 5 7 3 - a 2 1 c 4 e 1 e b 6 7 e < / I d > < C a p t i o n I t e m s > < C a p t i o n I t e m > < I n t e r n a l I d > 9 b c 9 3 6 4 a - 3 9 1 6 - 4 7 1 9 - a e a f - 2 a 7 d c 1 7 1 b 0 a 9 < / I n t e r n a l I d > < N a m e > E x c e l A c c e s s K e y s 3 _ F I N A L W h e n e v e r y o u 0 0 : 0 0 : 0 0 . 0 - 0 0 : 0 0 : 0 4 . 7 < / N a m e > < T e x t >   W h e n e v e r   y o u   s e l e c t   a   m e n u   i t e m ,   t h a t   e n d s   w i t h   a n   e l l i p s i s , < / T e x t > < B o o k M a r k E n t r y N a m e > E x c e l A c c e s s K e y s 3 _ F I N A L 0 0 : 0 0 : 0 0 . 0 < / B o o k M a r k E n t r y N a m e > < B o o k M a r k E x i t N a m e > E x c e l A c c e s s K e y s 3 _ F I N A L 0 0 : 0 0 : 0 4 . 7 < / B o o k M a r k E x i t N a m e > < B o o k M a r k E n t r y P o s i t i o n > 3 3 < / B o o k M a r k E n t r y P o s i t i o n > < B o o k M a r k E x i t P o s i t i o n > 4 7 6 7 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 4 d c a 2 8 6 e - b e a d - 4 6 e 8 - a b d 4 - a 4 0 5 e 4 0 5 b f f 9 < / I n t e r n a l I d > < N a m e > E x c e l A c c e s s K e y s 3 _ F I N A L o r s e l e c t 0 0 : 0 0 : 0 4 . 8 - 0 0 : 0 0 : 1 0 . 9 < / N a m e > < T e x t >   o r   s e l e c t   o n e   o f   t h e s e   l i t t l e   a r r o w s   i n   t h e   R i b b o n ,   a   d i a l o g   b o x   o p e n s . < / T e x t > < B o o k M a r k E n t r y N a m e > E x c e l A c c e s s K e y s 3 _ F I N A L 0 0 : 0 0 : 0 4 . 8 < / B o o k M a r k E n t r y N a m e > < B o o k M a r k E x i t N a m e > E x c e l A c c e s s K e y s 3 _ F I N A L 0 0 : 0 0 : 1 0 . 9 < / B o o k M a r k E x i t N a m e > < B o o k M a r k E n t r y P o s i t i o n > 4 8 6 7 < / B o o k M a r k E n t r y P o s i t i o n > < B o o k M a r k E x i t P o s i t i o n > 1 0 9 3 3 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 7 b 1 a 3 5 b 5 - a 2 5 f - 4 0 a 6 - b 5 f d - 7 c d 9 7 0 7 6 f 9 d 6 < / I n t e r n a l I d > < N a m e > E x c e l A c c e s s K e y s 3 _ F I N A L Y o u w o n  t 0 0 : 0 0 : 1 1 . 0 - 0 0 : 0 0 : 1 3 . 5 < / N a m e > < T e x t >   Y o u   w o n  t   f i n d   k e y   t i p s   i n   d i a l o g   b o x e s . < / T e x t > < B o o k M a r k E n t r y N a m e > E x c e l A c c e s s K e y s 3 _ F I N A L 0 0 : 0 0 : 1 1 . 0 < / B o o k M a r k E n t r y N a m e > < B o o k M a r k E x i t N a m e > E x c e l A c c e s s K e y s 3 _ F I N A L 0 0 : 0 0 : 1 3 . 5 < / B o o k M a r k E x i t N a m e > < B o o k M a r k E n t r y P o s i t i o n > 1 1 0 3 3 < / B o o k M a r k E n t r y P o s i t i o n > < B o o k M a r k E x i t P o s i t i o n > 1 3 5 3 3 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 2 9 5 b e 0 b c - 9 a 5 3 - 4 8 3 9 - 9 2 8 8 - 7 c 8 b 5 4 1 a d a 5 f < / I n t e r n a l I d > < N a m e > E x c e l A c c e s s K e y s 3 _ F I N A L I n s t e a d , p r e s s 0 0 : 0 0 : 1 3 . 6 - 0 0 : 0 0 : 2 1 . 1 < / N a m e > < T e x t >   I n s t e a d ,   p r e s s   A L T ,   a n d   y o u ' l l   f i n d   u n d e r l i n e d   l e t t e r s   l i k e   i n   p r e v i o u s   v e r s i o n s   o f   E x c e l . < / T e x t > < B o o k M a r k E n t r y N a m e > E x c e l A c c e s s K e y s 3 _ F I N A L 0 0 : 0 0 : 1 3 . 6 < / B o o k M a r k E n t r y N a m e > < B o o k M a r k E x i t N a m e > E x c e l A c c e s s K e y s 3 _ F I N A L 0 0 : 0 0 : 2 1 . 1 < / B o o k M a r k E x i t N a m e > < B o o k M a r k E n t r y P o s i t i o n > 1 3 6 3 3 < / B o o k M a r k E n t r y P o s i t i o n > < B o o k M a r k E x i t P o s i t i o n > 2 1 1 3 3 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 e a 7 e 2 2 6 c - 2 a 1 4 - 4 8 9 1 - 9 2 8 c - 9 1 3 1 7 5 5 1 8 1 c c < / I n t e r n a l I d > < N a m e > E x c e l A c c e s s K e y s 3 _ F I N A L S e l e c t s o m e t h i n g 0 0 : 0 0 : 2 1 . 2 - 0 0 : 0 0 : 3 0 . 6 < / N a m e > < T e x t >   S e l e c t   s o m e t h i n g   b y   p r e s s i n g   A L T   a n d   t h e   l e t t e r . < / T e x t > < B o o k M a r k E n t r y N a m e > E x c e l A c c e s s K e y s 3 _ F I N A L 0 0 : 0 0 : 2 1 . 2 < / B o o k M a r k E n t r y N a m e > < B o o k M a r k E x i t N a m e > E x c e l A c c e s s K e y s 3 _ F I N A L 0 0 : 0 0 : 3 0 . 6 < / B o o k M a r k E x i t N a m e > < B o o k M a r k E n t r y P o s i t i o n > 2 1 2 3 3 < / B o o k M a r k E n t r y P o s i t i o n > < B o o k M a r k E x i t P o s i t i o n > 3 0 6 6 7 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 4 b 1 8 e 5 4 1 - 4 7 a a - 4 b 1 7 - 9 8 8 b - 6 a e a e c d e 0 6 7 8 < / I n t e r n a l I d > < N a m e > E x c e l A c c e s s K e y s 3 _ F I N A L I f t h e 0 0 : 0 0 : 3 0 . 7 - 0 0 : 0 0 : 3 5 . 7 < / N a m e > < T e x t >   I f   t h e   u n d e r l i n e d   l e t t e r   a p p r o a c h e s   i n t o   y o u r   l i k i n g ,   y o u   c a n   n a v i g a t e   u s i n g   t h e   T A B   k e y . < / T e x t > < B o o k M a r k E n t r y N a m e > E x c e l A c c e s s K e y s 3 _ F I N A L 0 0 : 0 0 : 3 0 . 7 < / B o o k M a r k E n t r y N a m e > < B o o k M a r k E x i t N a m e > E x c e l A c c e s s K e y s 3 _ F I N A L 0 0 : 0 0 : 3 5 . 7 < / B o o k M a r k E x i t N a m e > < B o o k M a r k E n t r y P o s i t i o n > 3 0 7 6 7 < / B o o k M a r k E n t r y P o s i t i o n > < B o o k M a r k E x i t P o s i t i o n > 3 5 7 6 7 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 4 1 2 6 8 5 2 4 - b a 8 f - 4 4 3 7 - 9 4 e c - c 1 1 7 8 a 4 c 1 4 c 4 < / I n t e r n a l I d > < N a m e > E x c e l A c c e s s K e y s 3 _ F I N A L P r e s s T A B 0 0 : 0 0 : 3 5 . 8 - 0 0 : 0 0 : 4 9 . 5 < / N a m e > < T e x t >   P r e s s   T A B   t o   m o v e   t o   t h e   n e x t   m e n u   o r   o p t i o n ,   o r   p r e s s   S H I F T + T A B   t o   m o v e   b a c k . < / T e x t > < B o o k M a r k E n t r y N a m e > E x c e l A c c e s s K e y s 3 _ F I N A L 0 0 : 0 0 : 3 5 . 8 < / B o o k M a r k E n t r y N a m e > < B o o k M a r k E x i t N a m e > E x c e l A c c e s s K e y s 3 _ F I N A L 0 0 : 0 0 : 4 9 . 5 < / B o o k M a r k E x i t N a m e > < B o o k M a r k E n t r y P o s i t i o n > 3 5 8 6 7 < / B o o k M a r k E n t r y P o s i t i o n > < B o o k M a r k E x i t P o s i t i o n > 4 9 5 0 0 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 4 b 1 e 5 0 3 d - b 7 8 5 - 4 e 8 6 - 9 a e 3 - f e 4 1 b 4 c 5 1 9 b 5 < / I n t e r n a l I d > < N a m e > E x c e l A c c e s s K e y s 3 _ F I N A L Y o u ' l l k n o w 0 0 : 0 0 : 4 9 . 6 - 0 0 : 0 0 : 5 3 . 7 < / N a m e > < T e x t >   Y o u ' l l   k n o w   a n   i t e m   h a s   a   f o c u s   i f   t h e r e   w a s   a   b o r d e r   a r o u n d   i t . < / T e x t > < B o o k M a r k E n t r y N a m e > E x c e l A c c e s s K e y s 3 _ F I N A L 0 0 : 0 0 : 4 9 . 6 < / B o o k M a r k E n t r y N a m e > < B o o k M a r k E x i t N a m e > E x c e l A c c e s s K e y s 3 _ F I N A L 0 0 : 0 0 : 5 3 . 7 < / B o o k M a r k E x i t N a m e > < B o o k M a r k E n t r y P o s i t i o n > 4 9 6 0 0 < / B o o k M a r k E n t r y P o s i t i o n > < B o o k M a r k E x i t P o s i t i o n > 5 3 7 6 7 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 e a 0 a b 6 6 3 - d 6 9 f - 4 7 d 2 - a c 2 0 - 9 9 0 b e 0 3 4 9 5 5 c < / I n t e r n a l I d > < N a m e > E x c e l A c c e s s K e y s 3 _ F I N A L I f y o u 0 0 : 0 0 : 5 3 . 8 - 0 0 : 0 1 : 0 6 . 1 < / N a m e > < T e x t >   I f   y o u   n e e d   t o   s w i t c h   t a b s   i n   a   d i a l o g   b o x ,   p r e s s   C T R L   a n d   t h e   T A B   k e y   t o   g o   t o   t h e   n e x t   t a b . < / T e x t > < B o o k M a r k E n t r y N a m e > E x c e l A c c e s s K e y s 3 _ F I N A L 0 0 : 0 0 : 5 3 . 8 < / B o o k M a r k E n t r y N a m e > < B o o k M a r k E x i t N a m e > E x c e l A c c e s s K e y s 3 _ F I N A L 0 0 : 0 1 : 0 6 . 1 < / B o o k M a r k E x i t N a m e > < B o o k M a r k E n t r y P o s i t i o n > 5 3 8 6 7 < / B o o k M a r k E n t r y P o s i t i o n > < B o o k M a r k E x i t P o s i t i o n > 6 6 1 0 0 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 a 3 c 3 d e f 6 - 8 2 9 6 - 4 d 3 4 - a 9 a f - f f 6 7 d a 0 e 0 7 0 d < / I n t e r n a l I d > < N a m e > E x c e l A c c e s s K e y s 3 _ F I N A L T h e n p r e s s 0 0 : 0 1 : 0 6 . 2 - 0 0 : 0 1 : 1 1 . 5 < / N a m e > < T e x t >   T h e n   p r e s s   T A B   t o   c h a n g e   t h e   f o c u s   t o   t h e   i t e m   t h a t   y o u   w a n t . < / T e x t > < B o o k M a r k E n t r y N a m e > E x c e l A c c e s s K e y s 3 _ F I N A L 0 0 : 0 1 : 0 6 . 2 < / B o o k M a r k E n t r y N a m e > < B o o k M a r k E x i t N a m e > E x c e l A c c e s s K e y s 3 _ F I N A L 0 0 : 0 1 : 1 1 . 5 < / B o o k M a r k E x i t N a m e > < B o o k M a r k E n t r y P o s i t i o n > 6 6 2 0 0 < / B o o k M a r k E n t r y P o s i t i o n > < B o o k M a r k E x i t P o s i t i o n > 7 1 5 3 3 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 f 8 3 2 6 4 d 5 - 4 8 c c - 4 6 0 f - b 3 7 0 - 8 a 1 3 1 d a 2 3 4 8 d < / I n t e r n a l I d > < N a m e > E x c e l A c c e s s K e y s 3 _ F I N A L I f y o u 0 0 : 0 1 : 1 1 . 6 - 0 0 : 0 1 : 1 6 . 4 < / N a m e > < T e x t >   I f   y o u   n e e d   t o   e n t e r   a   v a l u e   u s e   t h e   a r r o w   k e y s   t o   p o s i t i o n   t h e   c u r s o r , < / T e x t > < B o o k M a r k E n t r y N a m e > E x c e l A c c e s s K e y s 3 _ F I N A L 0 0 : 0 1 : 1 1 . 6 < / B o o k M a r k E n t r y N a m e > < B o o k M a r k E x i t N a m e > E x c e l A c c e s s K e y s 3 _ F I N A L 0 0 : 0 1 : 1 6 . 4 < / B o o k M a r k E x i t N a m e > < B o o k M a r k E n t r y P o s i t i o n > 7 1 6 3 3 < / B o o k M a r k E n t r y P o s i t i o n > < B o o k M a r k E x i t P o s i t i o n > 7 6 4 3 3 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 c 7 3 3 4 6 e b - b 7 e 6 - 4 a 7 6 - a 8 b 0 - 4 1 0 e 0 5 3 6 0 7 7 d < / I n t e r n a l I d > < N a m e > E x c e l A c c e s s K e y s 3 _ F I N A L a n d t h e 0 0 : 0 1 : 1 6 . 5 - 0 0 : 0 1 : 2 1 . 6 < / N a m e > < T e x t >   a n d   t h e   k e y b o a r d   t o   s e l e c t   D E L   o r   t y p e   t h e   t e x t   o r   n u m b e r s . < / T e x t > < B o o k M a r k E n t r y N a m e > E x c e l A c c e s s K e y s 3 _ F I N A L 0 0 : 0 1 : 1 6 . 5 < / B o o k M a r k E n t r y N a m e > < B o o k M a r k E x i t N a m e > E x c e l A c c e s s K e y s 3 _ F I N A L 0 0 : 0 1 : 2 1 . 6 < / B o o k M a r k E x i t N a m e > < B o o k M a r k E n t r y P o s i t i o n > 7 6 5 3 3 < / B o o k M a r k E n t r y P o s i t i o n > < B o o k M a r k E x i t P o s i t i o n > 8 1 6 6 7 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 a 8 8 5 2 a 0 0 - 4 e e 1 - 4 3 1 6 - a d 3 2 - f 2 6 3 b f c c 4 0 3 7 < / I n t e r n a l I d > < N a m e > E x c e l A c c e s s K e y s 3 _ F I N A L I f a 0 0 : 0 1 : 2 1 . 7 - 0 0 : 0 1 : 3 0 . 8 < / N a m e > < T e x t >   I f   a   t e x t   b o x   h a s   U p   a n d   D o w n   a r r o w s   l i k e   t h i s   o n e ,   y o u   c a n   e n t e r   a   v a l u e   w i t h   t h e   t h e   U p   a n d   D o w n   A r r o w   k e y s . < / T e x t > < B o o k M a r k E n t r y N a m e > E x c e l A c c e s s K e y s 3 _ F I N A L 0 0 : 0 1 : 2 1 . 7 < / B o o k M a r k E n t r y N a m e > < B o o k M a r k E x i t N a m e > E x c e l A c c e s s K e y s 3 _ F I N A L 0 0 : 0 1 : 3 0 . 8 < / B o o k M a r k E x i t N a m e > < B o o k M a r k E n t r y P o s i t i o n > 8 1 7 6 7 < / B o o k M a r k E n t r y P o s i t i o n > < B o o k M a r k E x i t P o s i t i o n > 9 0 8 3 3 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 e 9 2 6 0 b 6 b - 7 8 7 3 - 4 a d 9 - 9 1 5 6 - 7 c e f b 7 f b 1 e a 0 < / I n t e r n a l I d > < N a m e > E x c e l A c c e s s K e y s 3 _ F I N A L I f y o u 0 0 : 0 1 : 3 0 . 9 - 0 0 : 0 1 : 4 1 . 9 < / N a m e > < T e x t >   I f   y o u   c o m e   a c r o s s   a   l i s t ,   [ p r e s s   S H I F T + T A B ] ,   p r e s s   t h e   U p   a n d   D o w n   a r r o w s   t o   o p e n   t h e   l i s t ,   a n d   l o c a t e   a n   o p t i o n , < / T e x t > < B o o k M a r k E n t r y N a m e > E x c e l A c c e s s K e y s 3 _ F I N A L 0 0 : 0 1 : 3 0 . 9 < / B o o k M a r k E n t r y N a m e > < B o o k M a r k E x i t N a m e > E x c e l A c c e s s K e y s 3 _ F I N A L 0 0 : 0 1 : 4 1 . 9 < / B o o k M a r k E x i t N a m e > < B o o k M a r k E n t r y P o s i t i o n > 9 0 9 3 3 < / B o o k M a r k E n t r y P o s i t i o n > < B o o k M a r k E x i t P o s i t i o n > 1 0 1 9 6 7 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 3 c 3 c 9 6 a f - 3 a 3 6 - 4 0 3 d - a 9 8 0 - 4 a a 5 5 0 e d 5 7 5 9 < / I n t e r n a l I d > < N a m e > E x c e l A c c e s s K e y s 3 _ F I N A L t h e n p r e s s 0 0 : 0 1 : 4 2 . 0 - 0 0 : 0 1 : 4 6 . 1 < / N a m e > < T e x t >   t h e n   p r e s s   E n t e r   t o   s e l e c t   i t . < / T e x t > < B o o k M a r k E n t r y N a m e > E x c e l A c c e s s K e y s 3 _ F I N A L 0 0 : 0 1 : 4 2 . 0 < / B o o k M a r k E n t r y N a m e > < B o o k M a r k E x i t N a m e > E x c e l A c c e s s K e y s 3 _ F I N A L 0 0 : 0 1 : 4 6 . 1 < / B o o k M a r k E x i t N a m e > < B o o k M a r k E n t r y P o s i t i o n > 1 0 2 0 6 7 < / B o o k M a r k E n t r y P o s i t i o n > < B o o k M a r k E x i t P o s i t i o n > 1 0 6 1 6 7 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 f 1 0 e b 4 7 8 - b d c 2 - 4 1 6 c - 8 9 5 0 - 7 2 7 1 6 5 a 9 4 2 7 d < / I n t e r n a l I d > < N a m e > E x c e l A c c e s s K e y s 3 _ F I N A L Y o u c a n 0 0 : 0 1 : 4 6 . 2 - 0 0 : 0 1 : 5 3 . 8 < / N a m e > < T e x t >   Y o u   c a n   a l s o   t y p e   t h e   f i r s t   l e t t e r   o f   t h e   o p t i o n   t o   j u m p   q u i c k l y   t o   g o   t o   t h a t   p a r t   o f   t h e   l i s t . < / T e x t > < B o o k M a r k E n t r y N a m e > E x c e l A c c e s s K e y s 3 _ F I N A L 0 0 : 0 1 : 4 6 . 2 < / B o o k M a r k E n t r y N a m e > < B o o k M a r k E x i t N a m e > E x c e l A c c e s s K e y s 3 _ F I N A L 0 0 : 0 1 : 5 3 . 8 < / B o o k M a r k E x i t N a m e > < B o o k M a r k E n t r y P o s i t i o n > 1 0 6 2 6 7 < / B o o k M a r k E n t r y P o s i t i o n > < B o o k M a r k E x i t P o s i t i o n > 1 1 3 8 3 3 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 4 c d 5 4 e f 8 - 3 7 f a - 4 d 8 8 - a c 5 d - 0 f d 4 7 3 a e 1 a b c < / I n t e r n a l I d > < N a m e > E x c e l A c c e s s K e y s 3 _ F I N A L W h a t a b o u t 0 0 : 0 1 : 5 3 . 9 - 0 0 : 0 1 : 5 5 . 4 < / N a m e > < T e x t >   W h a t   a b o u t   c h e c k   b o x e s ? < / T e x t > < B o o k M a r k E n t r y N a m e > E x c e l A c c e s s K e y s 3 _ F I N A L 0 0 : 0 1 : 5 3 . 9 < / B o o k M a r k E n t r y N a m e > < B o o k M a r k E x i t N a m e > E x c e l A c c e s s K e y s 3 _ F I N A L 0 0 : 0 1 : 5 5 . 4 < / B o o k M a r k E x i t N a m e > < B o o k M a r k E n t r y P o s i t i o n > 1 1 3 9 3 3 < / B o o k M a r k E n t r y P o s i t i o n > < B o o k M a r k E x i t P o s i t i o n > 1 1 5 4 0 0 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 c 6 8 e 5 0 c 9 - 0 1 4 c - 4 6 a 3 - 9 5 b a - 9 6 7 f a 2 7 8 4 6 0 a < / I n t e r n a l I d > < N a m e > E x c e l A c c e s s K e y s 3 _ F I N A L I f y o u 0 0 : 0 1 : 5 5 . 5 - 0 0 : 0 2 : 0 3 . 8 < / N a m e > < T e x t >   I f   y o u   c o m e   a c r o s s   a   c h e c k   b o x ,   p r e s s   t h e   S p a c e b a r   t o   s e l e c t ,   o r   c l e a r   t h e   o p t i o n . < / T e x t > < B o o k M a r k E n t r y N a m e > E x c e l A c c e s s K e y s 3 _ F I N A L 0 0 : 0 1 : 5 5 . 5 < / B o o k M a r k E n t r y N a m e > < B o o k M a r k E x i t N a m e > E x c e l A c c e s s K e y s 3 _ F I N A L 0 0 : 0 2 : 0 3 . 8 < / B o o k M a r k E x i t N a m e > < B o o k M a r k E n t r y P o s i t i o n > 1 1 5 5 0 0 < / B o o k M a r k E n t r y P o s i t i o n > < B o o k M a r k E x i t P o s i t i o n > 1 2 3 8 3 3 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 6 7 2 c 1 f 9 d - 7 5 2 e - 4 5 3 5 - b a c 4 - 0 0 5 4 c 7 c f b d 6 c < / I n t e r n a l I d > < N a m e > E x c e l A c c e s s K e y s 3 _ F I N A L A s w i t h 0 0 : 0 2 : 0 3 . 9 - 0 0 : 0 2 : 0 7 . 9 < / N a m e > < T e x t >   A s   w i t h   t h e   R i b b o n ,   y o u   w i l l   f i n d   y o u r s e l f   u s i n g   a   c o m b i n a t i o n   o f   m e t h o d s . < / T e x t > < B o o k M a r k E n t r y N a m e > E x c e l A c c e s s K e y s 3 _ F I N A L 0 0 : 0 2 : 0 3 . 9 < / B o o k M a r k E n t r y N a m e > < B o o k M a r k E x i t N a m e > E x c e l A c c e s s K e y s 3 _ F I N A L 0 0 : 0 2 : 0 7 . 9 < / B o o k M a r k E x i t N a m e > < B o o k M a r k E n t r y P o s i t i o n > 1 2 3 9 3 3 < / B o o k M a r k E n t r y P o s i t i o n > < B o o k M a r k E x i t P o s i t i o n > 1 2 7 9 0 0 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 1 f b c 6 4 e 0 - 6 f 0 d - 4 9 1 f - a b 4 3 - 5 0 e 4 4 5 8 2 3 2 1 a < / I n t e r n a l I d > < N a m e > E x c e l A c c e s s K e y s 3 _ F I N A L F o r e x a m p l e , 0 0 : 0 2 : 0 8 . 0 - 0 0 : 0 2 : 1 9 . 1 < / N a m e > < T e x t >   F o r   e x a m p l e ,   y o u   c a n   p r e s s   A L T + O   t o   s e l e c t   t h i s   i t e m ,   t h e n   p r e s s   t h e   A r r o w   k e y s   t o   e n t e r   a   v a l u e . < / T e x t > < B o o k M a r k E n t r y N a m e > E x c e l A c c e s s K e y s 3 _ F I N A L 0 0 : 0 2 : 0 8 . 0 < / B o o k M a r k E n t r y N a m e > < B o o k M a r k E x i t N a m e > E x c e l A c c e s s K e y s 3 _ F I N A L 0 0 : 0 2 : 1 9 . 1 < / B o o k M a r k E x i t N a m e > < B o o k M a r k E n t r y P o s i t i o n > 1 2 8 0 0 0 < / B o o k M a r k E n t r y P o s i t i o n > < B o o k M a r k E x i t P o s i t i o n > 1 3 9 1 0 0 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 e d 5 a 4 6 2 6 - 6 a 3 b - 4 6 f 2 - a b 5 9 - 3 b c 2 1 3 e 1 c 6 d c < / I n t e r n a l I d > < N a m e > E x c e l A c c e s s K e y s 3 _ F I N A L O k a y , s o 0 0 : 0 2 : 1 9 . 2 - 0 0 : 0 2 : 2 3 . 6 < / N a m e > < T e x t >   O k a y ,   s o   n o w   t h a t   w e  r e   a l l   d o n e   w i t h   t h e   s e t t i n g s   i n   t h i s   d i a l o g   b o x ,   w h a t   d o   w e   d o ? < / T e x t > < B o o k M a r k E n t r y N a m e > E x c e l A c c e s s K e y s 3 _ F I N A L 0 0 : 0 2 : 1 9 . 2 < / B o o k M a r k E n t r y N a m e > < B o o k M a r k E x i t N a m e > E x c e l A c c e s s K e y s 3 _ F I N A L 0 0 : 0 2 : 2 3 . 6 < / B o o k M a r k E x i t N a m e > < B o o k M a r k E n t r y P o s i t i o n > 1 3 9 2 0 0 < / B o o k M a r k E n t r y P o s i t i o n > < B o o k M a r k E x i t P o s i t i o n > 1 4 3 6 0 0 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 e b 7 4 3 8 c a - 8 7 a a - 4 6 4 e - b e 9 2 - 7 1 e 0 9 6 5 2 4 2 6 4 < / I n t e r n a l I d > < N a m e > E x c e l A c c e s s K e y s 3 _ F I N A L L o o k a t 0 0 : 0 2 : 2 3 . 7 - 0 0 : 0 2 : 2 6 . 6 < / N a m e > < T e x t >   L o o k   a t   t h e   O K   a n d   C a n c e l   b u t t o n s . < / T e x t > < B o o k M a r k E n t r y N a m e > E x c e l A c c e s s K e y s 3 _ F I N A L 0 0 : 0 2 : 2 3 . 7 < / B o o k M a r k E n t r y N a m e > < B o o k M a r k E x i t N a m e > E x c e l A c c e s s K e y s 3 _ F I N A L 0 0 : 0 2 : 2 6 . 6 < / B o o k M a r k E x i t N a m e > < B o o k M a r k E n t r y P o s i t i o n > 1 4 3 7 0 0 < / B o o k M a r k E n t r y P o s i t i o n > < B o o k M a r k E x i t P o s i t i o n > 1 4 6 6 0 0 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 1 1 d 3 9 e c 3 - f b 4 a - 4 f 8 a - 9 0 6 3 - 5 b 4 9 c a 9 3 6 8 4 4 < / I n t e r n a l I d > < N a m e > E x c e l A c c e s s K e y s 3 _ F I N A L I f t h e 0 0 : 0 2 : 2 6 . 7 - 0 0 : 0 2 : 2 8 . 7 < / N a m e > < T e x t >   I f   t h e   O K   b u t t o n   i s   h i g h l i g h t e d   w i t h   a   b l u e   b o r d e r , < / T e x t > < B o o k M a r k E n t r y N a m e > E x c e l A c c e s s K e y s 3 _ F I N A L 0 0 : 0 2 : 2 6 . 7 < / B o o k M a r k E n t r y N a m e > < B o o k M a r k E x i t N a m e > E x c e l A c c e s s K e y s 3 _ F I N A L 0 0 : 0 2 : 2 8 . 7 < / B o o k M a r k E x i t N a m e > < B o o k M a r k E n t r y P o s i t i o n > 1 4 6 7 0 0 < / B o o k M a r k E n t r y P o s i t i o n > < B o o k M a r k E x i t P o s i t i o n > 1 4 8 7 6 7 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 d 4 b f c 7 7 0 - 6 c a 2 - 4 a 2 4 - b 1 9 9 - 8 0 0 d 9 c 2 0 a 7 0 c < / I n t e r n a l I d > < N a m e > E x c e l A c c e s s K e y s 3 _ F I N A L y o u c a n 0 0 : 0 2 : 2 8 . 8 - 0 0 : 0 2 : 3 2 . 9 < / N a m e > < T e x t >   y o u   c a n   p r e s s   E N T E R   t o   a c c e p t   y o u r   c h a n g e s   a n d   c l o s e   t h e   d i a l o g   b o x . < / T e x t > < B o o k M a r k E n t r y N a m e > E x c e l A c c e s s K e y s 3 _ F I N A L 0 0 : 0 2 : 2 8 . 8 < / B o o k M a r k E n t r y N a m e > < B o o k M a r k E x i t N a m e > E x c e l A c c e s s K e y s 3 _ F I N A L 0 0 : 0 2 : 3 2 . 9 < / B o o k M a r k E x i t N a m e > < B o o k M a r k E n t r y P o s i t i o n > 1 4 8 8 6 7 < / B o o k M a r k E n t r y P o s i t i o n > < B o o k M a r k E x i t P o s i t i o n > 1 5 2 9 6 7 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 6 8 7 2 7 b 6 4 - 9 a b 0 - 4 d 0 6 - 8 d 6 7 - b 2 d 6 5 9 1 5 1 2 4 1 < / I n t e r n a l I d > < N a m e > E x c e l A c c e s s K e y s 3 _ F I N A L I f y o u 0 0 : 0 2 : 3 3 . 0 - 0 0 : 0 2 : 4 5 . 8 < / N a m e > < T e x t >   I f   y o u   w a n t   t o   d i s c a r d   t h e   c h a n g e s ,   y o u   c a n   T A B   t o   t h e   C a n c e l   b u t t o n   a n d   p r e s s   E N T E R ,   o r   s i m p l y   p r e s s   E S C . < / T e x t > < B o o k M a r k E n t r y N a m e > E x c e l A c c e s s K e y s 3 _ F I N A L 0 0 : 0 2 : 3 3 . 0 < / B o o k M a r k E n t r y N a m e > < B o o k M a r k E x i t N a m e > E x c e l A c c e s s K e y s 3 _ F I N A L 0 0 : 0 2 : 4 5 . 8 < / B o o k M a r k E x i t N a m e > < B o o k M a r k E n t r y P o s i t i o n > 1 5 3 0 6 7 < / B o o k M a r k E n t r y P o s i t i o n > < B o o k M a r k E x i t P o s i t i o n > 1 6 5 8 3 3 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 9 c 7 a 0 e 0 c - 0 3 6 c - 4 1 4 e - b e 3 2 - 1 5 a 5 8 0 a 8 0 6 1 b < / I n t e r n a l I d > < N a m e > E x c e l A c c e s s K e y s 3 _ F I N A L H e r e ' s a n o t h e r 0 0 : 0 2 : 4 5 . 9 - 0 0 : 0 2 : 4 9 . 1 < / N a m e > < T e x t >   H e r e ' s   a n o t h e r   k i n d   o f   d i a l o g   b o x   t h a t   y o u ' l l   r u n   i n t o . < / T e x t > < B o o k M a r k E n t r y N a m e > E x c e l A c c e s s K e y s 3 _ F I N A L 0 0 : 0 2 : 4 5 . 9 < / B o o k M a r k E n t r y N a m e > < B o o k M a r k E x i t N a m e > E x c e l A c c e s s K e y s 3 _ F I N A L 0 0 : 0 2 : 4 9 . 1 < / B o o k M a r k E x i t N a m e > < B o o k M a r k E n t r y P o s i t i o n > 1 6 5 9 3 3 < / B o o k M a r k E n t r y P o s i t i o n > < B o o k M a r k E x i t P o s i t i o n > 1 6 9 1 0 0 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 0 c b 9 e b c 9 - 2 b 9 b - 4 3 c 5 - 9 4 2 3 - 7 6 9 a a 0 8 8 e 0 0 5 < / I n t e r n a l I d > < N a m e > E x c e l A c c e s s K e y s 3 _ F I N A L P r e s s t h e 0 0 : 0 2 : 4 9 . 2 - 0 0 : 0 2 : 5 5 . 4 < / N a m e > < T e x t >   P r e s s   t h e   T A B   k e y   t o   c h a n g e   f o c u s   t o   t h e   n a v i g a t i o n   p a n e , < / T e x t > < B o o k M a r k E n t r y N a m e > E x c e l A c c e s s K e y s 3 _ F I N A L 0 0 : 0 2 : 4 9 . 2 < / B o o k M a r k E n t r y N a m e > < B o o k M a r k E x i t N a m e > E x c e l A c c e s s K e y s 3 _ F I N A L 0 0 : 0 2 : 5 5 . 4 < / B o o k M a r k E x i t N a m e > < B o o k M a r k E n t r y P o s i t i o n > 1 6 9 2 0 0 < / B o o k M a r k E n t r y P o s i t i o n > < B o o k M a r k E x i t P o s i t i o n > 1 7 5 4 3 3 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 0 9 6 b 3 d c 4 - 8 3 3 9 - 4 5 6 9 - 8 7 d 6 - 4 7 c 6 3 4 7 d 7 0 b 5 < / I n t e r n a l I d > < N a m e > E x c e l A c c e s s K e y s 3 _ F I N A L t h e n p r e s s 0 0 : 0 2 : 5 5 . 5 - 0 0 : 0 3 : 0 1 . 2 < / N a m e > < T e x t >   t h e n   p r e s s   t h e   U p   a n d   D o w n   a r r o w s   t o   s e l e c t   a   s e c t i o n , < / T e x t > < B o o k M a r k E n t r y N a m e > E x c e l A c c e s s K e y s 3 _ F I N A L 0 0 : 0 2 : 5 5 . 5 < / B o o k M a r k E n t r y N a m e > < B o o k M a r k E x i t N a m e > E x c e l A c c e s s K e y s 3 _ F I N A L 0 0 : 0 3 : 0 1 . 2 < / B o o k M a r k E x i t N a m e > < B o o k M a r k E n t r y P o s i t i o n > 1 7 5 5 3 3 < / B o o k M a r k E n t r y P o s i t i o n > < B o o k M a r k E x i t P o s i t i o n > 1 8 1 2 0 0 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 0 b 1 f e f f 3 - 1 5 a 0 - 4 6 3 f - a 9 0 5 - 0 e e 8 4 c 8 3 1 6 3 f < / I n t e r n a l I d > < N a m e > E x c e l A c c e s s K e y s 3 _ F I N A L a n d t h e n 0 0 : 0 3 : 0 1 . 3 - 0 0 : 0 3 : 0 4 . 6 < / N a m e > < T e x t >   a n d   t h e n   T A B   t o   t h e   v a l u e   t h a t   y o u   w a n t   t o   c h a n g e , < / T e x t > < B o o k M a r k E n t r y N a m e > E x c e l A c c e s s K e y s 3 _ F I N A L 0 0 : 0 3 : 0 1 . 3 < / B o o k M a r k E n t r y N a m e > < B o o k M a r k E x i t N a m e > E x c e l A c c e s s K e y s 3 _ F I N A L 0 0 : 0 3 : 0 4 . 6 < / B o o k M a r k E x i t N a m e > < B o o k M a r k E n t r y P o s i t i o n > 1 8 1 3 0 0 < / B o o k M a r k E n t r y P o s i t i o n > < B o o k M a r k E x i t P o s i t i o n > 1 8 4 6 0 0 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 1 7 f 6 2 8 0 0 - 5 4 4 c - 4 0 d c - 8 a 6 3 - 6 f 0 c 6 7 a 5 1 c 9 c < / I n t e r n a l I d > < N a m e > E x c e l A c c e s s K e y s 3 _ F I N A L p r e s s E N T E R 0 0 : 0 3 : 0 4 . 7 - 0 0 : 0 3 : 1 4 . 4 < / N a m e > < T e x t >   p r e s s   E N T E R   t o   s e l e c t   a n   o p t i o n ,   o r   u s e   t h e   U p   a n d   D o w n   a r r o w s   t o   e n t e r   a   v a l u e . < / T e x t > < B o o k M a r k E n t r y N a m e > E x c e l A c c e s s K e y s 3 _ F I N A L 0 0 : 0 3 : 0 4 . 7 < / B o o k M a r k E n t r y N a m e > < B o o k M a r k E x i t N a m e > E x c e l A c c e s s K e y s 3 _ F I N A L 0 0 : 0 3 : 1 4 . 4 < / B o o k M a r k E x i t N a m e > < B o o k M a r k E n t r y P o s i t i o n > 1 8 4 7 0 0 < / B o o k M a r k E n t r y P o s i t i o n > < B o o k M a r k E x i t P o s i t i o n > 1 9 4 4 0 0 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 5 b 9 e 4 b e a - 0 d 2 c - 4 a 1 3 - 9 9 9 b - f 5 9 3 6 e 7 3 b 9 8 b < / I n t e r n a l I d > < N a m e > E x c e l A c c e s s K e y s 3 _ F I N A L N o w y o u 0 0 : 0 3 : 1 4 . 5 - 0 0 : 0 3 : 1 9 . 9 < / N a m e > < T e x t >   N o w   y o u   c a n   d o   a l m o s t   a n y t h i n g   w i t h   t h e   a c c e s s   k e y s ,   b u t   i s   t h a t   a l l ?   N o t   q u i t e . < / T e x t > < B o o k M a r k E n t r y N a m e > E x c e l A c c e s s K e y s 3 _ F I N A L 0 0 : 0 3 : 1 4 . 5 < / B o o k M a r k E n t r y N a m e > < B o o k M a r k E x i t N a m e > E x c e l A c c e s s K e y s 3 _ F I N A L 0 0 : 0 3 : 1 9 . 9 < / B o o k M a r k E x i t N a m e > < B o o k M a r k E n t r y P o s i t i o n > 1 9 4 5 0 0 < / B o o k M a r k E n t r y P o s i t i o n > < B o o k M a r k E x i t P o s i t i o n > 1 9 9 9 0 0 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 e b 4 b 2 6 f e - 5 7 6 a - 4 a b b - b 9 3 8 - 3 1 0 a 6 2 2 b 7 3 d 0 < / I n t e r n a l I d > < N a m e > E x c e l A c c e s s K e y s 3 _ F I N A L I n t h e 0 0 : 0 3 : 2 0 . 0 - 0 0 : 0 3 : 2 5 . 8 < / N a m e > < T e x t >   I n   t h e   n e x t   v i d e o   w e ' l l   g o   t h r o u g h   j u s t   a   f e w   l a s t   i m p o r t a n t   t i p s   f o r   y o u   u s i n g   a c c e s s   k e y s . < / T e x t > < B o o k M a r k E n t r y N a m e > E x c e l A c c e s s K e y s 3 _ F I N A L 0 0 : 0 3 : 2 0 . 0 < / B o o k M a r k E n t r y N a m e > < B o o k M a r k E x i t N a m e > E x c e l A c c e s s K e y s 3 _ F I N A L 0 0 : 0 3 : 2 5 . 8 < / B o o k M a r k E x i t N a m e > < B o o k M a r k E n t r y P o s i t i o n > 2 0 0 0 0 0 < / B o o k M a r k E n t r y P o s i t i o n > < B o o k M a r k E x i t P o s i t i o n > 2 0 5 8 0 0 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2" ma:contentTypeDescription="Create a new document." ma:contentTypeScope="" ma:versionID="cf34477e5d2a32c65239a0e6b74bd8b0">
  <xsd:schema xmlns:xsd="http://www.w3.org/2001/XMLSchema" xmlns:xs="http://www.w3.org/2001/XMLSchema" xmlns:p="http://schemas.microsoft.com/office/2006/metadata/properties" xmlns:ns2="25814b9c-4369-41ac-9dd0-042313b75592" targetNamespace="http://schemas.microsoft.com/office/2006/metadata/properties" ma:root="true" ma:fieldsID="19ae70b331de7dc020463082fe7b95cf" ns2:_="">
    <xsd:import namespace="25814b9c-4369-41ac-9dd0-042313b75592"/>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14b9c-4369-41ac-9dd0-042313b755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1 6 " ? > < C a p t i o n I t e m s L i s t   x m l n s : x s i = " h t t p : / / w w w . w 3 . o r g / 2 0 0 1 / X M L S c h e m a - i n s t a n c e "   x m l n s : x s d = " h t t p : / / w w w . w 3 . o r g / 2 0 0 1 / X M L S c h e m a " > < I d > e 9 2 6 3 d e 4 - b 3 6 1 - 4 6 e d - a d e d - f a d 9 4 a 3 f f e 6 0 < / I d > < C a p t i o n I t e m s > < C a p t i o n I t e m > < I n t e r n a l I d > 8 9 a e 0 8 e 1 - 1 d a 2 - 4 0 d 6 - b a b c - 5 5 7 8 8 7 7 a 0 9 4 a < / I n t e r n a l I d > < N a m e > E x c e l A c c e s s K e y s 2 _ F I N A L L e t  s g o 0 0 : 0 0 : 0 0 . 0 - 0 0 : 0 0 : 0 2 . 4 < / N a m e > < T e x t >   L e t  s   g o   b a c k   i n   t i m e   f o r   a   b i t . < / T e x t > < B o o k M a r k E n t r y N a m e > E x c e l A c c e s s K e y s 2 _ F I N A L 0 0 : 0 0 : 0 0 . 0 < / B o o k M a r k E n t r y N a m e > < B o o k M a r k E x i t N a m e > E x c e l A c c e s s K e y s 2 _ F I N A L 0 0 : 0 0 : 0 2 . 4 < / B o o k M a r k E x i t N a m e > < B o o k M a r k E n t r y P o s i t i o n > 3 3 < / B o o k M a r k E n t r y P o s i t i o n > < B o o k M a r k E x i t P o s i t i o n > 2 4 6 7 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 f d 3 9 3 3 4 3 - 4 6 2 6 - 4 7 d 0 - 9 b 7 e - 0 e 7 8 2 6 d 5 d 3 8 f < / I n t e r n a l I d > < N a m e > E x c e l A c c e s s K e y s 2 _ F I N A L I n o l d e r 0 0 : 0 0 : 0 2 . 5 - 0 0 : 0 0 : 0 8 . 5 < / N a m e > < T e x t >   I n   o l d e r   v e r s i o n s   o f   E x c e l ,   l i k e   E x c e l   2 0 0 3 ,   y o u   f o u n d   t h e   a c c e s s   k e y s   b y   p r e s s i n g   A L T , < / T e x t > < B o o k M a r k E n t r y N a m e > E x c e l A c c e s s K e y s 2 _ F I N A L 0 0 : 0 0 : 0 2 . 5 < / B o o k M a r k E n t r y N a m e > < B o o k M a r k E x i t N a m e > E x c e l A c c e s s K e y s 2 _ F I N A L 0 0 : 0 0 : 0 8 . 5 < / B o o k M a r k E x i t N a m e > < B o o k M a r k E n t r y P o s i t i o n > 2 5 6 7 < / B o o k M a r k E n t r y P o s i t i o n > < B o o k M a r k E x i t P o s i t i o n > 8 5 6 7 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 9 0 c c 6 a 9 7 - c 0 e 5 - 4 d e f - 8 6 8 d - d 7 7 c 4 a 5 7 e c d d < / I n t e r n a l I d > < N a m e > E x c e l A c c e s s K e y s 2 _ F I N A L a n d t h e n 0 0 : 0 0 : 0 8 . 6 - 0 0 : 0 0 : 1 1 . 8 < / N a m e > < T e x t >   a n d   t h e n   l o o k i n g   o r   u n d e r l i n e d   l e t t e r s . < / T e x t > < B o o k M a r k E n t r y N a m e > E x c e l A c c e s s K e y s 2 _ F I N A L 0 0 : 0 0 : 0 8 . 6 < / B o o k M a r k E n t r y N a m e > < B o o k M a r k E x i t N a m e > E x c e l A c c e s s K e y s 2 _ F I N A L 0 0 : 0 0 : 1 1 . 8 < / B o o k M a r k E x i t N a m e > < B o o k M a r k E n t r y P o s i t i o n > 8 6 6 7 < / B o o k M a r k E n t r y P o s i t i o n > < B o o k M a r k E x i t P o s i t i o n > 1 1 8 3 3 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 5 8 c e e 6 6 2 - c c f f - 4 1 d 9 - b 0 7 1 - 5 1 3 8 d 6 6 0 e 2 4 1 < / I n t e r n a l I d > < N a m e > E x c e l A c c e s s K e y s 2 _ F I N A L F o r e x a m p l e , 0 0 : 0 0 : 1 1 . 9 - 0 0 : 0 0 : 2 7 . 1 < / N a m e > < T e x t >   F o r   e x a m p l e ,   A L T + I + R ,   i n s e r t e d   a   r o w ,   a n d   A L T + I + C ,   i n s e r t e d   a   c o l u m n . < / T e x t > < B o o k M a r k E n t r y N a m e > E x c e l A c c e s s K e y s 2 _ F I N A L 0 0 : 0 0 : 1 1 . 9 < / B o o k M a r k E n t r y N a m e > < B o o k M a r k E x i t N a m e > E x c e l A c c e s s K e y s 2 _ F I N A L 0 0 : 0 0 : 2 7 . 1 < / B o o k M a r k E x i t N a m e > < B o o k M a r k E n t r y P o s i t i o n > 1 1 9 3 3 < / B o o k M a r k E n t r y P o s i t i o n > < B o o k M a r k E x i t P o s i t i o n > 2 7 1 6 7 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 8 3 2 b a e 5 5 - f 3 3 4 - 4 3 b 8 - 8 9 8 6 - f 8 d 4 d 0 b 5 2 1 b 2 < / I n t e r n a l I d > < N a m e > E x c e l A c c e s s K e y s 2 _ F I N A L I n E x c e l 0 0 : 0 0 : 2 7 . 2 - 0 0 : 0 0 : 3 3 . 0 < / N a m e > < T e x t >   I n   E x c e l   2 0 1 0 ,   m a n y   a c c e s s   k e y s   c h a n g e d   b e c a u s e   t h e   c o m m a n d s   a n d   m e n u s   w e r e   r e o r g a n i z e d . < / T e x t > < B o o k M a r k E n t r y N a m e > E x c e l A c c e s s K e y s 2 _ F I N A L 0 0 : 0 0 : 2 7 . 2 < / B o o k M a r k E n t r y N a m e > < B o o k M a r k E x i t N a m e > E x c e l A c c e s s K e y s 2 _ F I N A L 0 0 : 0 0 : 3 3 . 0 < / B o o k M a r k E x i t N a m e > < B o o k M a r k E n t r y P o s i t i o n > 2 7 2 6 7 < / B o o k M a r k E n t r y P o s i t i o n > < B o o k M a r k E x i t P o s i t i o n > 3 3 0 3 3 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 0 f a a 6 4 b 1 - a e 1 c - 4 0 6 6 - a a d 0 - 3 6 2 e d 3 e 4 7 3 d a < / I n t e r n a l I d > < N a m e > E x c e l A c c e s s K e y s 2 _ F I N A L B u t t o 0 0 : 0 0 : 3 3 . 1 - 0 0 : 0 0 : 3 8 . 3 < / N a m e > < T e x t >   B u t   t o   h e l p   y o u   g e t   u s e d   t o   t h e   n e w   d e s i g n ,   t h e   a c c e s s   k e y s   a r e   n o w   d i s p l a y e d   i n   k e y   t i p s . < / T e x t > < B o o k M a r k E n t r y N a m e > E x c e l A c c e s s K e y s 2 _ F I N A L 0 0 : 0 0 : 3 3 . 1 < / B o o k M a r k E n t r y N a m e > < B o o k M a r k E x i t N a m e > E x c e l A c c e s s K e y s 2 _ F I N A L 0 0 : 0 0 : 3 8 . 3 < / B o o k M a r k E x i t N a m e > < B o o k M a r k E n t r y P o s i t i o n > 3 3 1 3 3 < / B o o k M a r k E n t r y P o s i t i o n > < B o o k M a r k E x i t P o s i t i o n > 3 8 3 6 7 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 8 c d f 2 9 a d - 8 c e d - 4 9 c 6 - b 3 a 7 - f 7 0 9 c 7 8 5 1 1 a 2 < / I n t e r n a l I d > < N a m e > E x c e l A c c e s s K e y s 2 _ F I N A L S o A L T + H + I + R 0 0 : 0 0 : 3 8 . 4 - 0 0 : 0 0 : 5 6 . 4 < / N a m e > < T e x t >   S o   A L T + H + I + R   i n s e r t s   a   r o w   a n d   A L T + H + I + C   i n s e r t s   a   c o l u m n . < / T e x t > < B o o k M a r k E n t r y N a m e > E x c e l A c c e s s K e y s 2 _ F I N A L 0 0 : 0 0 : 3 8 . 4 < / B o o k M a r k E n t r y N a m e > < B o o k M a r k E x i t N a m e > E x c e l A c c e s s K e y s 2 _ F I N A L 0 0 : 0 0 : 5 6 . 4 < / B o o k M a r k E x i t N a m e > < B o o k M a r k E n t r y P o s i t i o n > 3 8 4 6 7 < / B o o k M a r k E n t r y P o s i t i o n > < B o o k M a r k E x i t P o s i t i o n > 5 6 4 6 7 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 a a b 6 0 f 1 e - d e 1 f - 4 e 7 4 - a a f e - 4 f c 8 d 8 f 1 7 9 4 2 < / I n t e r n a l I d > < N a m e > E x c e l A c c e s s K e y s 2 _ F I N A L H o w e v e r , i f 0 0 : 0 0 : 5 6 . 5 - 0 0 : 0 1 : 0 1 . 7 < / N a m e > < T e x t >   H o w e v e r ,   i f   y o u   h a v e   c o m m i t t e d   t h e   o l d   a c c e s s   k e y s   t o   m e m o r y ,   y o u   c a n   s t i l l   u s e   m o s t   o f   t h e m , < / T e x t > < B o o k M a r k E n t r y N a m e > E x c e l A c c e s s K e y s 2 _ F I N A L 0 0 : 0 0 : 5 6 . 5 < / B o o k M a r k E n t r y N a m e > < B o o k M a r k E x i t N a m e > E x c e l A c c e s s K e y s 2 _ F I N A L 0 0 : 0 1 : 0 1 . 7 < / B o o k M a r k E x i t N a m e > < B o o k M a r k E n t r y P o s i t i o n > 5 6 5 6 7 < / B o o k M a r k E n t r y P o s i t i o n > < B o o k M a r k E x i t P o s i t i o n > 6 1 7 6 7 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 e 4 4 0 0 a b a - 8 9 3 a - 4 5 8 9 - a d f e - 8 0 6 f b a 9 a 6 3 8 e < / I n t e r n a l I d > < N a m e > E x c e l A c c e s s K e y s 2 _ F I N A L b e c a u s e E x c e l 0 0 : 0 1 : 0 1 . 8 - 0 0 : 0 1 : 0 9 . 2 < / N a m e > < T e x t >   b e c a u s e   E x c e l   2 0 1 0   w a s   d e s i g n e d   t o   r e c o g n i z e   c e r t a i n   k e y   s e q u e n c e s   f r o m   e a r l i e r   v e r s i o n s ,   l i k e   A L T + I + R . < / T e x t > < B o o k M a r k E n t r y N a m e > E x c e l A c c e s s K e y s 2 _ F I N A L 0 0 : 0 1 : 0 1 . 8 < / B o o k M a r k E n t r y N a m e > < B o o k M a r k E x i t N a m e > E x c e l A c c e s s K e y s 2 _ F I N A L 0 0 : 0 1 : 0 9 . 2 < / B o o k M a r k E x i t N a m e > < B o o k M a r k E n t r y P o s i t i o n > 6 1 8 6 7 < / B o o k M a r k E n t r y P o s i t i o n > < B o o k M a r k E x i t P o s i t i o n > 6 9 2 0 0 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 1 7 1 c a 3 2 4 - 6 8 d 9 - 4 0 8 b - 8 2 9 1 - e 0 f 9 0 e b f 4 1 2 c < / I n t e r n a l I d > < N a m e > E x c e l A c c e s s K e y s 2 _ F I N A L H e r e  s h o w 0 0 : 0 1 : 0 9 . 3 - 0 0 : 0 1 : 1 7 . 3 < / N a m e > < T e x t >   H e r e  s   h o w   i t   w o r k s ,   i f   y o u   p r e s s   A L T ,   t h e n   I ,   E x c e l   2 0 1 0   d i s p l a y s   a   m e s s a g e   l i k e   t h i s   o n e . < / T e x t > < B o o k M a r k E n t r y N a m e > E x c e l A c c e s s K e y s 2 _ F I N A L 0 0 : 0 1 : 0 9 . 3 < / B o o k M a r k E n t r y N a m e > < B o o k M a r k E x i t N a m e > E x c e l A c c e s s K e y s 2 _ F I N A L 0 0 : 0 1 : 1 7 . 3 < / B o o k M a r k E x i t N a m e > < B o o k M a r k E n t r y P o s i t i o n > 6 9 3 0 0 < / B o o k M a r k E n t r y P o s i t i o n > < B o o k M a r k E x i t P o s i t i o n > 7 7 3 3 3 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 7 c 4 0 4 5 b b - e 0 0 6 - 4 5 d 7 - 9 5 5 c - 4 9 3 8 f 3 d 4 4 9 e 0 < / I n t e r n a l I d > < N a m e > E x c e l A c c e s s K e y s 2 _ F I N A L I f y o u 0 0 : 0 1 : 1 7 . 4 - 0 0 : 0 1 : 2 0 . 4 < / N a m e > < T e x t >   I f   y o u   r e m e m b e r   t h e   o l d   k e y   s e q u e n c e ,   y o u   c a n   f i n i s h   i t   n o w , < / T e x t > < B o o k M a r k E n t r y N a m e > E x c e l A c c e s s K e y s 2 _ F I N A L 0 0 : 0 1 : 1 7 . 4 < / B o o k M a r k E n t r y N a m e > < B o o k M a r k E x i t N a m e > E x c e l A c c e s s K e y s 2 _ F I N A L 0 0 : 0 1 : 2 0 . 4 < / B o o k M a r k E x i t N a m e > < B o o k M a r k E n t r y P o s i t i o n > 7 7 4 3 3 < / B o o k M a r k E n t r y P o s i t i o n > < B o o k M a r k E x i t P o s i t i o n > 8 0 4 6 7 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 6 a f 7 7 b a e - d 4 a 1 - 4 c f 2 - b 6 2 b - 0 d 6 e 4 0 6 2 2 e 1 5 < / I n t e r n a l I d > < N a m e > E x c e l A c c e s s K e y s 2 _ F I N A L a n d E x c e l 0 0 : 0 1 : 2 0 . 5 - 0 0 : 0 1 : 2 4 . 9 < / N a m e > < T e x t >   a n d   E x c e l   w i l l   p e r f o r m   t h e   c o m m a n d   j u s t   l i k e   i t   d i d   i n   2 0 0 3 . < / T e x t > < B o o k M a r k E n t r y N a m e > E x c e l A c c e s s K e y s 2 _ F I N A L 0 0 : 0 1 : 2 0 . 5 < / B o o k M a r k E n t r y N a m e > < B o o k M a r k E x i t N a m e > E x c e l A c c e s s K e y s 2 _ F I N A L 0 0 : 0 1 : 2 4 . 9 < / B o o k M a r k E x i t N a m e > < B o o k M a r k E n t r y P o s i t i o n > 8 0 5 6 7 < / B o o k M a r k E n t r y P o s i t i o n > < B o o k M a r k E x i t P o s i t i o n > 8 4 9 3 3 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 4 2 c 1 2 1 b 1 - 3 4 0 e - 4 c 8 f - 9 9 9 b - c 1 e b 1 6 a f a 8 8 6 < / I n t e r n a l I d > < N a m e > E x c e l A c c e s s K e y s 2 _ F I N A L S o w e  l l 0 0 : 0 1 : 2 5 . 0 - 0 0 : 0 1 : 2 9 . 3 < / N a m e > < T e x t >   S o   w e  l l   p r e s s   R   a n d   E x c e l   i n s e r t s   a   r o w . < / T e x t > < B o o k M a r k E n t r y N a m e > E x c e l A c c e s s K e y s 2 _ F I N A L 0 0 : 0 1 : 2 5 . 0 < / B o o k M a r k E n t r y N a m e > < B o o k M a r k E x i t N a m e > E x c e l A c c e s s K e y s 2 _ F I N A L 0 0 : 0 1 : 2 9 . 3 < / B o o k M a r k E x i t N a m e > < B o o k M a r k E n t r y P o s i t i o n > 8 5 0 3 3 < / B o o k M a r k E n t r y P o s i t i o n > < B o o k M a r k E x i t P o s i t i o n > 8 9 3 6 7 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 8 f e b 2 1 4 6 - 6 6 5 9 - 4 9 8 8 - 8 a e d - c 9 3 6 e 6 f c e 1 9 0 < / I n t e r n a l I d > < N a m e > E x c e l A c c e s s K e y s 2 _ F I N A L L e t  s d o 0 0 : 0 1 : 2 9 . 4 - 0 0 : 0 1 : 3 6 . 9 < / N a m e > < T e x t >   L e t  s   d o   i t   a g a i n ,   A L T + I + C ,   s t i l l   i n s e r t s   a   c o l u m n . < / T e x t > < B o o k M a r k E n t r y N a m e > E x c e l A c c e s s K e y s 2 _ F I N A L 0 0 : 0 1 : 2 9 . 4 < / B o o k M a r k E n t r y N a m e > < B o o k M a r k E x i t N a m e > E x c e l A c c e s s K e y s 2 _ F I N A L 0 0 : 0 1 : 3 6 . 9 < / B o o k M a r k E x i t N a m e > < B o o k M a r k E n t r y P o s i t i o n > 8 9 4 6 7 < / B o o k M a r k E n t r y P o s i t i o n > < B o o k M a r k E x i t P o s i t i o n > 9 6 9 6 7 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 5 9 2 2 b 7 5 8 - 3 9 0 9 - 4 4 a 6 - b 5 7 d - c 7 c c b b 9 f 9 4 2 0 < / I n t e r n a l I d > < N a m e > E x c e l A c c e s s K e y s 2 _ F I N A L A n d A L T + O + E , 0 0 : 0 1 : 3 7 . 0 - 0 0 : 0 1 : 4 5 . 3 < / N a m e > < T e x t >   A n d   A L T + O + E ,   s t i l l   o p e n s   t h e   F o r m a t   C e l l s   d i a l o g   b o x . < / T e x t > < B o o k M a r k E n t r y N a m e > E x c e l A c c e s s K e y s 2 _ F I N A L 0 0 : 0 1 : 3 7 . 0 < / B o o k M a r k E n t r y N a m e > < B o o k M a r k E x i t N a m e > E x c e l A c c e s s K e y s 2 _ F I N A L 0 0 : 0 1 : 4 5 . 3 < / B o o k M a r k E x i t N a m e > < B o o k M a r k E n t r y P o s i t i o n > 9 7 0 6 7 < / B o o k M a r k E n t r y P o s i t i o n > < B o o k M a r k E x i t P o s i t i o n > 1 0 5 3 3 3 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 e 4 5 6 e c 0 0 - 6 9 2 3 - 4 9 1 2 - b 0 b 9 - 7 d 9 7 5 1 3 4 2 7 4 4 < / I n t e r n a l I d > < N a m e > E x c e l A c c e s s K e y s 2 _ F I N A L B u t n o t 0 0 : 0 1 : 4 5 . 4 - 0 0 : 0 1 : 4 8 . 2 < / N a m e > < T e x t >   B u t   n o t   a l l   t h e   o l d   a c c e s s   k e y s   s t i l l   w o r k . < / T e x t > < B o o k M a r k E n t r y N a m e > E x c e l A c c e s s K e y s 2 _ F I N A L 0 0 : 0 1 : 4 5 . 4 < / B o o k M a r k E n t r y N a m e > < B o o k M a r k E x i t N a m e > E x c e l A c c e s s K e y s 2 _ F I N A L 0 0 : 0 1 : 4 8 . 2 < / B o o k M a r k E x i t N a m e > < B o o k M a r k E n t r y P o s i t i o n > 1 0 5 4 3 3 < / B o o k M a r k E n t r y P o s i t i o n > < B o o k M a r k E x i t P o s i t i o n > 1 0 8 2 0 0 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 9 8 e b 7 9 9 4 - 6 6 9 2 - 4 a a 8 - b c 3 8 - 4 b b 8 4 6 1 9 0 d 2 f < / I n t e r n a l I d > < N a m e > E x c e l A c c e s s K e y s 2 _ F I N A L F o r e x a m p l e , 0 0 : 0 1 : 4 8 . 3 - 0 0 : 0 1 : 5 5 . 5 < / N a m e > < T e x t >   F o r   e x a m p l e ,   A L T + I + G ,   n o   l o n g e r   i n s e r t s   a   d i a g r a m . < / T e x t > < B o o k M a r k E n t r y N a m e > E x c e l A c c e s s K e y s 2 _ F I N A L 0 0 : 0 1 : 4 8 . 3 < / B o o k M a r k E n t r y N a m e > < B o o k M a r k E x i t N a m e > E x c e l A c c e s s K e y s 2 _ F I N A L 0 0 : 0 1 : 5 5 . 5 < / B o o k M a r k E x i t N a m e > < B o o k M a r k E n t r y P o s i t i o n > 1 0 8 3 0 0 < / B o o k M a r k E n t r y P o s i t i o n > < B o o k M a r k E x i t P o s i t i o n > 1 1 5 5 0 0 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 0 c 6 7 6 5 a c - d c 1 4 - 4 b 1 4 - 8 1 9 5 - c b 3 a 4 6 a 2 1 e 6 1 < / I n t e r n a l I d > < N a m e > E x c e l A c c e s s K e y s 2 _ F I N A L I f y o u 0 0 : 0 1 : 5 5 . 6 - 0 0 : 0 2 : 0 1 . 8 < / N a m e > < T e x t >   I f   y o u   r u n   i n t o   a   s i t u a t i o n   l i k e   t h i s ,   l o o k   o n   t h e   R i b b o n   a n d   s e e   w h a t   m i g h t   b e   a   l o g i c a l   c h o i c e . < / T e x t > < B o o k M a r k E n t r y N a m e > E x c e l A c c e s s K e y s 2 _ F I N A L 0 0 : 0 1 : 5 5 . 6 < / B o o k M a r k E n t r y N a m e > < B o o k M a r k E x i t N a m e > E x c e l A c c e s s K e y s 2 _ F I N A L 0 0 : 0 2 : 0 1 . 8 < / B o o k M a r k E x i t N a m e > < B o o k M a r k E n t r y P o s i t i o n > 1 1 5 6 0 0 < / B o o k M a r k E n t r y P o s i t i o n > < B o o k M a r k E x i t P o s i t i o n > 1 2 1 8 0 0 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 1 4 1 3 9 5 e 1 - e 4 3 d - 4 c 4 0 - 9 d 8 4 - 0 d b 9 2 6 a 5 3 f c 1 < / I n t e r n a l I d > < N a m e > E x c e l A c c e s s K e y s 2 _ F I N A L D i a g r a m s w e r e 0 0 : 0 2 : 0 1 . 9 - 0 0 : 0 2 : 0 7 . 4 < / N a m e > < T e x t >   D i a g r a m s   w e r e   o n   t h e   I n s e r t   m e n u   b e f o r e ,   s o   l e t  s   l o o k   o n   t h e   I n s e r t   t a b . < / T e x t > < B o o k M a r k E n t r y N a m e > E x c e l A c c e s s K e y s 2 _ F I N A L 0 0 : 0 2 : 0 1 . 9 < / B o o k M a r k E n t r y N a m e > < B o o k M a r k E x i t N a m e > E x c e l A c c e s s K e y s 2 _ F I N A L 0 0 : 0 2 : 0 7 . 4 < / B o o k M a r k E x i t N a m e > < B o o k M a r k E n t r y P o s i t i o n > 1 2 1 9 0 0 < / B o o k M a r k E n t r y P o s i t i o n > < B o o k M a r k E x i t P o s i t i o n > 1 2 7 4 0 0 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 5 e 9 0 a 6 b 3 - d 0 6 f - 4 c 8 c - 9 a 9 4 - 5 a 5 e 3 6 7 5 5 6 a 6 < / I n t e r n a l I d > < N a m e > E x c e l A c c e s s K e y s 2 _ F I N A L I  m n o t 0 0 : 0 2 : 0 7 . 5 - 0 0 : 0 2 : 1 3 . 9 < / N a m e > < T e x t >   I  m   n o t   r e a l l y   l o o k i n g   f o r   a   c h a r t ,   b u t   i t   i s   a   t y p e   o f   i l l u s t r a t i o n ,   l i k e   a n   o r g   c h a r t ,   o r   a   f l o w c h a r t . < / T e x t > < B o o k M a r k E n t r y N a m e > E x c e l A c c e s s K e y s 2 _ F I N A L 0 0 : 0 2 : 0 7 . 5 < / B o o k M a r k E n t r y N a m e > < B o o k M a r k E x i t N a m e > E x c e l A c c e s s K e y s 2 _ F I N A L 0 0 : 0 2 : 1 3 . 9 < / B o o k M a r k E x i t N a m e > < B o o k M a r k E n t r y P o s i t i o n > 1 2 7 5 0 0 < / B o o k M a r k E n t r y P o s i t i o n > < B o o k M a r k E x i t P o s i t i o n > 1 3 3 9 3 3 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 f 0 3 9 9 1 a 8 - 3 2 c b - 4 d a 5 - a d f 8 - 0 f d 1 c 5 0 6 1 a 7 3 < / I n t e r n a l I d > < N a m e > E x c e l A c c e s s K e y s 2 _ F I N A L W e l l , i t 0 0 : 0 2 : 1 4 . 0 - 0 0 : 0 2 : 1 8 . 6 < / N a m e > < T e x t >   W e l l ,   i t   j u s t   s o   h a p p e n s   t h a t   t h e   S m a r t A r t   b u t t o n   i s   j u s t   w h a t   w e  r e   l o o k i n g   f o r . < / T e x t > < B o o k M a r k E n t r y N a m e > E x c e l A c c e s s K e y s 2 _ F I N A L 0 0 : 0 2 : 1 4 . 0 < / B o o k M a r k E n t r y N a m e > < B o o k M a r k E x i t N a m e > E x c e l A c c e s s K e y s 2 _ F I N A L 0 0 : 0 2 : 1 8 . 6 < / B o o k M a r k E x i t N a m e > < B o o k M a r k E n t r y P o s i t i o n > 1 3 4 0 3 3 < / B o o k M a r k E n t r y P o s i t i o n > < B o o k M a r k E x i t P o s i t i o n > 1 3 8 6 6 7 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 7 7 9 1 e c 5 8 - 4 5 9 a - 4 f 0 9 - b 9 6 2 - 7 a 3 f 1 4 f 0 b 8 b e < / I n t e r n a l I d > < N a m e > E x c e l A c c e s s K e y s 2 _ F I N A L S o I 0 0 : 0 2 : 1 8 . 7 - 0 0 : 0 2 : 2 6 . 1 < / N a m e > < T e x t >   S o   I   c a n   p r e s s   A L T + N + M   t o   a d d   a   d i a g r a m   w i t h   S m a r t A r t   g r a p h i c s . < / T e x t > < B o o k M a r k E n t r y N a m e > E x c e l A c c e s s K e y s 2 _ F I N A L 0 0 : 0 2 : 1 8 . 7 < / B o o k M a r k E n t r y N a m e > < B o o k M a r k E x i t N a m e > E x c e l A c c e s s K e y s 2 _ F I N A L 0 0 : 0 2 : 2 6 . 1 < / B o o k M a r k E x i t N a m e > < B o o k M a r k E n t r y P o s i t i o n > 1 3 8 7 6 7 < / B o o k M a r k E n t r y P o s i t i o n > < B o o k M a r k E x i t P o s i t i o n > 1 4 6 1 0 0 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 5 c 3 4 7 4 3 6 - 1 7 d a - 4 e e 9 - 8 7 2 2 - e 3 4 8 9 f e c d 9 c 1 < / I n t e r n a l I d > < N a m e > E x c e l A c c e s s K e y s 2 _ F I N A L S o n o w 0 0 : 0 2 : 2 6 . 2 - 0 0 : 0 2 : 3 2 . 0 < / N a m e > < T e x t >   S o   n o w   y o u   k n o w   t h a t   t h e   A L T   k e y   c a n   a l s o   b e   u s e d   f o r   o l d   a c c e s s   k e y s   i f   y o u   h a v e   t h e m   m e m o r i z e d . < / T e x t > < B o o k M a r k E n t r y N a m e > E x c e l A c c e s s K e y s 2 _ F I N A L 0 0 : 0 2 : 2 6 . 2 < / B o o k M a r k E n t r y N a m e > < B o o k M a r k E x i t N a m e > E x c e l A c c e s s K e y s 2 _ F I N A L 0 0 : 0 2 : 3 2 . 0 < / B o o k M a r k E x i t N a m e > < B o o k M a r k E n t r y P o s i t i o n > 1 4 6 2 0 0 < / B o o k M a r k E n t r y P o s i t i o n > < B o o k M a r k E x i t P o s i t i o n > 1 5 2 0 3 3 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 b 6 1 0 f a 6 3 - 4 3 3 b - 4 9 c 4 - 8 8 3 e - 2 3 b f d f a e 5 a 0 4 < / I n t e r n a l I d > < N a m e > E x c e l A c c e s s K e y s 2 _ F I N A L U p n e x t , 0 0 : 0 2 : 3 2 . 1 - 0 0 : 0 2 : 3 7 . 6 < / N a m e > < T e x t >   U p   n e x t ,   l e a r n   h o w   t o   u s e   t h e   A L T   k e y   t o   n a v i g a t e   i n   d i a l o g   b o x e s . < / T e x t > < B o o k M a r k E n t r y N a m e > E x c e l A c c e s s K e y s 2 _ F I N A L 0 0 : 0 2 : 3 2 . 1 < / B o o k M a r k E n t r y N a m e > < B o o k M a r k E x i t N a m e > E x c e l A c c e s s K e y s 2 _ F I N A L 0 0 : 0 2 : 3 7 . 6 < / B o o k M a r k E x i t N a m e > < B o o k M a r k E n t r y P o s i t i o n > 1 5 2 1 3 3 < / B o o k M a r k E n t r y P o s i t i o n > < B o o k M a r k E x i t P o s i t i o n > 1 5 7 6 3 3 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7.xml>��< ? x m l   v e r s i o n = " 1 . 0 "   e n c o d i n g = " u t f - 1 6 " ? > < C a p t i o n I t e m s L i s t   x m l n s : x s i = " h t t p : / / w w w . w 3 . o r g / 2 0 0 1 / X M L S c h e m a - i n s t a n c e "   x m l n s : x s d = " h t t p : / / w w w . w 3 . o r g / 2 0 0 1 / X M L S c h e m a " > < I d > 8 0 f 4 4 4 9 2 - d 8 2 0 - 4 0 5 a - b 1 5 5 - 6 3 9 2 2 6 3 2 1 1 b 0 < / I d > < C a p t i o n I t e m s > < C a p t i o n I t e m > < I n t e r n a l I d > 7 5 d 8 a d 7 5 - 8 e 7 a - 4 e 2 d - a e 1 3 - a 9 8 7 8 5 5 d a 2 6 a < / I n t e r n a l I d > < N a m e > E x c e l A c c e s s K e y s 1 _ F I N A L I n t h e 0 0 : 0 0 : 0 0 . 0 - 0 0 : 0 0 : 0 4 . 7 < / N a m e > < T e x t >   I n   t h e   f i r s t   c o u r s e   w e   s h o w e d   y o u   h o w   k e y b o a r d   s h o r t c u t s   c a n   s a v e   y o u   t i m e . < / T e x t > < B o o k M a r k E n t r y N a m e > E x c e l A c c e s s K e y s 1 _ F I N A L 0 0 : 0 0 : 0 0 . 0 < / B o o k M a r k E n t r y N a m e > < B o o k M a r k E x i t N a m e > E x c e l A c c e s s K e y s 1 _ F I N A L 0 0 : 0 0 : 0 4 . 7 < / B o o k M a r k E x i t N a m e > < B o o k M a r k E n t r y P o s i t i o n > 3 3 < / B o o k M a r k E n t r y P o s i t i o n > < B o o k M a r k E x i t P o s i t i o n > 4 7 6 7 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 0 a a b b 4 7 c - 6 a 2 e - 4 f 3 b - b 1 1 f - 6 3 1 3 e 0 a 8 a 0 b d < / I n t e r n a l I d > < N a m e > E x c e l A c c e s s K e y s 1 _ F I N A L N o w w e  r e 0 0 : 0 0 : 0 4 . 8 - 0 0 : 0 0 : 0 9 . 5 < / N a m e > < T e x t >   N o w   w e  r e   g o i n g   t o   s h o w   y o u   h o w   t o   u s e   a c c e s s   k e y s ,   a   s p e c i a l   k i n d   o f   k e y b o a r d   s h o r t c u t . < / T e x t > < B o o k M a r k E n t r y N a m e > E x c e l A c c e s s K e y s 1 _ F I N A L 0 0 : 0 0 : 0 4 . 8 < / B o o k M a r k E n t r y N a m e > < B o o k M a r k E x i t N a m e > E x c e l A c c e s s K e y s 1 _ F I N A L 0 0 : 0 0 : 0 9 . 5 < / B o o k M a r k E x i t N a m e > < B o o k M a r k E n t r y P o s i t i o n > 4 8 6 7 < / B o o k M a r k E n t r y P o s i t i o n > < B o o k M a r k E x i t P o s i t i o n > 9 5 6 7 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 4 3 f 3 e 3 1 a - 1 d 3 5 - 4 4 7 5 - a 6 4 d - d e c 9 5 9 9 3 9 7 3 5 < / I n t e r n a l I d > < N a m e > E x c e l A c c e s s K e y s 1 _ F I N A L A c c e s s k e y s 0 0 : 0 0 : 0 9 . 6 - 0 0 : 0 0 : 1 6 . 3 < / N a m e > < T e x t >   A c c e s s   k e y s   l e t s   y o u   a c c e s s   a   t a b ,   b u t t o n   o r   m e n u ,   t h a t   m a y   n o t   h a v e   a   C T R L   s h o r t c u t . < / T e x t > < B o o k M a r k E n t r y N a m e > E x c e l A c c e s s K e y s 1 _ F I N A L 0 0 : 0 0 : 0 9 . 6 < / B o o k M a r k E n t r y N a m e > < B o o k M a r k E x i t N a m e > E x c e l A c c e s s K e y s 1 _ F I N A L 0 0 : 0 0 : 1 6 . 3 < / B o o k M a r k E x i t N a m e > < B o o k M a r k E n t r y P o s i t i o n > 9 6 6 7 < / B o o k M a r k E n t r y P o s i t i o n > < B o o k M a r k E x i t P o s i t i o n > 1 6 3 3 3 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 8 a c 1 e 3 6 4 - 3 1 8 4 - 4 9 4 0 - a 2 e 3 - e d d 6 5 7 e b 1 3 1 7 < / I n t e r n a l I d > < N a m e > E x c e l A c c e s s K e y s 1 _ F I N A L F o r e x a m p l e , 0 0 : 0 0 : 1 6 . 4 - 0 0 : 0 0 : 2 0 . 3 < / N a m e > < T e x t >   F o r   e x a m p l e ,   t h e r e ' s   n o   C T R L   s h o r t c u t   f o r   a u t o   f i t t i n g   c o l u m n   w i d t h . < / T e x t > < B o o k M a r k E n t r y N a m e > E x c e l A c c e s s K e y s 1 _ F I N A L 0 0 : 0 0 : 1 6 . 4 < / B o o k M a r k E n t r y N a m e > < B o o k M a r k E x i t N a m e > E x c e l A c c e s s K e y s 1 _ F I N A L 0 0 : 0 0 : 2 0 . 3 < / B o o k M a r k E x i t N a m e > < B o o k M a r k E n t r y P o s i t i o n > 1 6 4 3 3 < / B o o k M a r k E n t r y P o s i t i o n > < B o o k M a r k E x i t P o s i t i o n > 2 0 3 3 3 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 7 8 8 9 9 c 0 b - 0 c a 4 - 4 9 c 1 - b 5 9 c - 9 4 1 7 4 b c d 5 4 d a < / I n t e r n a l I d > < N a m e > E x c e l A c c e s s K e y s 1 _ F I N A L S o t o 0 0 : 0 0 : 2 0 . 4 - 0 0 : 0 0 : 2 5 . 7 < / N a m e > < T e x t >   S o   t o   a c c e s s   t h i s   c o m m a n d   w i t h o u t   t h e   m o u s e ,   y o u   f i r s t   p r e s s   A L T . < / T e x t > < B o o k M a r k E n t r y N a m e > E x c e l A c c e s s K e y s 1 _ F I N A L 0 0 : 0 0 : 2 0 . 4 < / B o o k M a r k E n t r y N a m e > < B o o k M a r k E x i t N a m e > E x c e l A c c e s s K e y s 1 _ F I N A L 0 0 : 0 0 : 2 5 . 7 < / B o o k M a r k E x i t N a m e > < B o o k M a r k E n t r y P o s i t i o n > 2 0 4 3 3 < / B o o k M a r k E n t r y P o s i t i o n > < B o o k M a r k E x i t P o s i t i o n > 2 5 7 6 7 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 d 5 9 b c 6 6 6 - d 5 9 3 - 4 b b a - b 8 f 6 - c 4 a 3 b 3 0 c 7 f 1 0 < / I n t e r n a l I d > < N a m e > E x c e l A c c e s s K e y s 1 _ F I N A L W h e n y o u 0 0 : 0 0 : 2 5 . 8 - 0 0 : 0 0 : 3 2 . 2 < / N a m e > < T e x t >   W h e n   y o u   d o   t h a t ,   k e y   t i p s   a p p e a r s   o n   t h e   R i b b o n ,   t h e y   s h o w   y o u   w h i c h   k e y   t o   p r e s s   t o   s e l e c t   a n   i t e m , < / T e x t > < B o o k M a r k E n t r y N a m e > E x c e l A c c e s s K e y s 1 _ F I N A L 0 0 : 0 0 : 2 5 . 8 < / B o o k M a r k E n t r y N a m e > < B o o k M a r k E x i t N a m e > E x c e l A c c e s s K e y s 1 _ F I N A L 0 0 : 0 0 : 3 2 . 2 < / B o o k M a r k E x i t N a m e > < B o o k M a r k E n t r y P o s i t i o n > 2 5 8 6 7 < / B o o k M a r k E n t r y P o s i t i o n > < B o o k M a r k E x i t P o s i t i o n > 3 2 2 0 0 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 5 7 4 f 5 3 8 a - f b b 2 - 4 2 1 4 - 8 6 b 5 - e 0 b a f e d 4 1 3 3 a < / I n t e r n a l I d > < N a m e > E x c e l A c c e s s K e y s 1 _ F I N A L j u s t l i k e 0 0 : 0 0 : 3 2 . 3 - 0 0 : 0 0 : 3 4 . 5 < / N a m e > < T e x t >   j u s t   l i k e   c l i c k i n g   i t   w i t h   t h e   m o u s e . < / T e x t > < B o o k M a r k E n t r y N a m e > E x c e l A c c e s s K e y s 1 _ F I N A L 0 0 : 0 0 : 3 2 . 3 < / B o o k M a r k E n t r y N a m e > < B o o k M a r k E x i t N a m e > E x c e l A c c e s s K e y s 1 _ F I N A L 0 0 : 0 0 : 3 4 . 5 < / B o o k M a r k E x i t N a m e > < B o o k M a r k E n t r y P o s i t i o n > 3 2 3 0 0 < / B o o k M a r k E n t r y P o s i t i o n > < B o o k M a r k E x i t P o s i t i o n > 3 4 5 6 7 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 7 1 4 5 3 4 e 2 - b 8 d 4 - 4 f e 2 - 9 a 0 3 - e 5 3 4 0 6 6 3 6 6 6 f < / I n t e r n a l I d > < N a m e > E x c e l A c c e s s K e y s 1 _ F I N A L F o r e x a m p l e , 0 0 : 0 0 : 3 4 . 6 - 0 0 : 0 0 : 4 8 . 1 < / N a m e > < T e x t >   F o r   e x a m p l e ,   H   s e l e c t s   t h e   H o m e   t a b ,   O   s e l e c t s   F o r m a t ,   a n d   t h e n   I   s e l e c t s   A u t o F i t   C o l u m n   W i d t h . < / T e x t > < B o o k M a r k E n t r y N a m e > E x c e l A c c e s s K e y s 1 _ F I N A L 0 0 : 0 0 : 3 4 . 6 < / B o o k M a r k E n t r y N a m e > < B o o k M a r k E x i t N a m e > E x c e l A c c e s s K e y s 1 _ F I N A L 0 0 : 0 0 : 4 8 . 1 < / B o o k M a r k E x i t N a m e > < B o o k M a r k E n t r y P o s i t i o n > 3 4 6 6 7 < / B o o k M a r k E n t r y P o s i t i o n > < B o o k M a r k E x i t P o s i t i o n > 4 8 1 6 7 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 1 1 3 f 8 e 4 e - f 0 2 b - 4 f d d - a 6 e c - b 2 f 1 9 a 7 5 5 6 a 3 < / I n t e r n a l I d > < N a m e > E x c e l A c c e s s K e y s 1 _ F I N A L W h a t i f 0 0 : 0 0 : 4 8 . 2 - 0 0 : 0 0 : 5 0 . 0 < / N a m e > < T e x t >   W h a t   i f   t h e   k e y   t i p s   s h o w s   t w o   k e y s   ? < / T e x t > < B o o k M a r k E n t r y N a m e > E x c e l A c c e s s K e y s 1 _ F I N A L 0 0 : 0 0 : 4 8 . 2 < / B o o k M a r k E n t r y N a m e > < B o o k M a r k E x i t N a m e > E x c e l A c c e s s K e y s 1 _ F I N A L 0 0 : 0 0 : 5 0 . 0 < / B o o k M a r k E x i t N a m e > < B o o k M a r k E n t r y P o s i t i o n > 4 8 2 6 7 < / B o o k M a r k E n t r y P o s i t i o n > < B o o k M a r k E x i t P o s i t i o n > 5 0 0 6 7 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 1 3 a 1 5 4 a 1 - f 9 3 1 - 4 a e a - a 0 9 5 - c e 2 a a f 3 b 4 5 d a < / I n t e r n a l I d > < N a m e > E x c e l A c c e s s K e y s 1 _ F I N A L F o r e x a m p l e , 0 0 : 0 0 : 5 0 . 1 - 0 0 : 0 0 : 5 9 . 9 < / N a m e > < T e x t >   F o r   e x a m p l e ,   i f   y o u   g o   t o   t h e   H o m e   t a b ,   y o u  l l   n o t i c e   t h a t   t h e   C e n t e r   A l i g n m e n t   b u t t o n   h a s   t w o   k e y s . < / T e x t > < B o o k M a r k E n t r y N a m e > E x c e l A c c e s s K e y s 1 _ F I N A L 0 0 : 0 0 : 5 0 . 1 < / B o o k M a r k E n t r y N a m e > < B o o k M a r k E x i t N a m e > E x c e l A c c e s s K e y s 1 _ F I N A L 0 0 : 0 0 : 5 9 . 9 < / B o o k M a r k E x i t N a m e > < B o o k M a r k E n t r y P o s i t i o n > 5 0 1 6 7 < / B o o k M a r k E n t r y P o s i t i o n > < B o o k M a r k E x i t P o s i t i o n > 5 9 9 3 3 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 8 2 9 b 2 0 1 6 - 2 7 5 3 - 4 1 7 f - b 1 5 6 - f a 3 5 0 3 7 2 8 4 5 f < / I n t e r n a l I d > < N a m e > E x c e l A c c e s s K e y s 1 _ F I N A L P r e s s o n e , 0 0 : 0 1 : 0 0 . 0 - 0 0 : 0 1 : 0 8 . 7 < / N a m e > < T e x t >   P r e s s   o n e ,   t h e n   t h e   o t h e r .   I n   t h i s   e x a m p l e   y o u   p r e s s   A ,   t h e n   C   . < / T e x t > < B o o k M a r k E n t r y N a m e > E x c e l A c c e s s K e y s 1 _ F I N A L 0 0 : 0 1 : 0 0 . 0 < / B o o k M a r k E n t r y N a m e > < B o o k M a r k E x i t N a m e > E x c e l A c c e s s K e y s 1 _ F I N A L 0 0 : 0 1 : 0 8 . 7 < / B o o k M a r k E x i t N a m e > < B o o k M a r k E n t r y P o s i t i o n > 6 0 0 3 3 < / B o o k M a r k E n t r y P o s i t i o n > < B o o k M a r k E x i t P o s i t i o n > 6 8 7 0 0 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 f a e 7 5 4 c 6 - d 0 6 e - 4 f 6 6 - 8 a 3 e - 7 f 8 1 a d 3 a b 0 9 1 < / I n t e r n a l I d > < N a m e > E x c e l A c c e s s K e y s 1 _ F I N A L I f y o u  r e 0 0 : 0 1 : 0 8 . 8 - 0 0 : 0 1 : 1 2 . 3 < / N a m e > < T e x t >   I f   y o u  r e   s e a r c h i n g   f o r   a   c o m m a n d ,   y o u   d o n  t   h a v e   t o   w o r r y   a b o u t   g e t t i n g   s t u c k , < / T e x t > < B o o k M a r k E n t r y N a m e > E x c e l A c c e s s K e y s 1 _ F I N A L 0 0 : 0 1 : 0 8 . 8 < / B o o k M a r k E n t r y N a m e > < B o o k M a r k E x i t N a m e > E x c e l A c c e s s K e y s 1 _ F I N A L 0 0 : 0 1 : 1 2 . 3 < / B o o k M a r k E x i t N a m e > < B o o k M a r k E n t r y P o s i t i o n > 6 8 8 0 0 < / B o o k M a r k E n t r y P o s i t i o n > < B o o k M a r k E x i t P o s i t i o n > 7 2 3 0 0 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 9 f 6 3 f d 9 0 - d 8 9 0 - 4 4 b 0 - b 3 3 3 - f 9 f 1 d a d 1 e 4 1 9 < / I n t e r n a l I d > < N a m e > E x c e l A c c e s s K e y s 1 _ F I N A L b e c a u s e y o u 0 0 : 0 1 : 1 2 . 4 - 0 0 : 0 1 : 1 6 . 9 < / N a m e > < T e x t >   b e c a u s e   y o u   c a n   a l w a y s   b a c k   o u t   b y   p r e s s i n g   t h e   E S C   k e y . < / T e x t > < B o o k M a r k E n t r y N a m e > E x c e l A c c e s s K e y s 1 _ F I N A L 0 0 : 0 1 : 1 2 . 4 < / B o o k M a r k E n t r y N a m e > < B o o k M a r k E x i t N a m e > E x c e l A c c e s s K e y s 1 _ F I N A L 0 0 : 0 1 : 1 6 . 9 < / B o o k M a r k E x i t N a m e > < B o o k M a r k E n t r y P o s i t i o n > 7 2 4 0 0 < / B o o k M a r k E n t r y P o s i t i o n > < B o o k M a r k E x i t P o s i t i o n > 7 6 9 0 0 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 b 6 f 2 f 3 b c - 2 0 0 a - 4 a 5 1 - b e 8 e - 9 4 6 e c 4 2 0 e d f e < / I n t e r n a l I d > < N a m e > E x c e l A c c e s s K e y s 1 _ F I N A L I f y o u  r e 0 0 : 0 1 : 1 7 . 0 - 0 0 : 0 1 : 2 6 . 1 < / N a m e > < T e x t >   I f   y o u  r e   r e a l l y   l o s t ,   y o u   c a n   k e e p   p r e s s i n g   E S C ,   a n d   y o u ' l l   e v e n t u a l l y   e x i t   a c c e s s   k e y   m o d e . < / T e x t > < B o o k M a r k E n t r y N a m e > E x c e l A c c e s s K e y s 1 _ F I N A L 0 0 : 0 1 : 1 7 . 0 < / B o o k M a r k E n t r y N a m e > < B o o k M a r k E x i t N a m e > E x c e l A c c e s s K e y s 1 _ F I N A L 0 0 : 0 1 : 2 6 . 1 < / B o o k M a r k E x i t N a m e > < B o o k M a r k E n t r y P o s i t i o n > 7 7 0 0 0 < / B o o k M a r k E n t r y P o s i t i o n > < B o o k M a r k E x i t P o s i t i o n > 8 6 1 6 7 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 8 c 1 3 6 f 4 6 - 2 4 f d - 4 f 8 7 - b 6 6 8 - d d e e 2 e b 9 3 a a 7 < / I n t e r n a l I d > < N a m e > E x c e l A c c e s s K e y s 1 _ F I N A L A c c e s s k e y s 0 0 : 0 1 : 2 6 . 2 - 0 0 : 0 1 : 3 3 . 9 < / N a m e > < T e x t >   A c c e s s   k e y s   a r e   e a s y   t o   u s e   b e c a u s e   y o u   d o n  t   n e e d   t o   m e m o r i z e   m u c h .   Y o u   j u s t   l o o k   a t   t h e   k e y   t i p   a n d   p r e s s   t h e   k e y . < / T e x t > < B o o k M a r k E n t r y N a m e > E x c e l A c c e s s K e y s 1 _ F I N A L 0 0 : 0 1 : 2 6 . 2 < / B o o k M a r k E n t r y N a m e > < B o o k M a r k E x i t N a m e > E x c e l A c c e s s K e y s 1 _ F I N A L 0 0 : 0 1 : 3 3 . 9 < / B o o k M a r k E x i t N a m e > < B o o k M a r k E n t r y P o s i t i o n > 8 6 2 6 7 < / B o o k M a r k E n t r y P o s i t i o n > < B o o k M a r k E x i t P o s i t i o n > 9 3 9 6 7 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 3 6 d e 7 0 6 5 - 4 6 8 5 - 4 9 9 1 - b c 7 b - 8 2 7 c 0 7 3 8 7 8 1 c < / I n t e r n a l I d > < N a m e > E x c e l A c c e s s K e y s 1 _ F I N A L B u t i f 0 0 : 0 1 : 3 4 . 0 - 0 0 : 0 1 : 3 7 . 5 < / N a m e > < T e x t >   B u t   i f   t h a t   i s   n o t   e a s y   e n o u g h ,   y o u   c a n   u s e   t h e   A r r o w   k e y s . < / T e x t > < B o o k M a r k E n t r y N a m e > E x c e l A c c e s s K e y s 1 _ F I N A L 0 0 : 0 1 : 3 4 . 0 < / B o o k M a r k E n t r y N a m e > < B o o k M a r k E x i t N a m e > E x c e l A c c e s s K e y s 1 _ F I N A L 0 0 : 0 1 : 3 7 . 5 < / B o o k M a r k E x i t N a m e > < B o o k M a r k E n t r y P o s i t i o n > 9 4 0 6 7 < / B o o k M a r k E n t r y P o s i t i o n > < B o o k M a r k E x i t P o s i t i o n > 9 7 5 6 7 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 a d 7 d a 7 9 d - f c b a - 4 8 f 9 - a 0 2 a - 8 3 1 2 0 2 3 0 8 d f c < / I n t e r n a l I d > < N a m e > E x c e l A c c e s s K e y s 1 _ F I N A L F i r s t , p r e s s 0 0 : 0 1 : 3 7 . 6 - 0 0 : 0 1 : 4 9 . 3 < / N a m e > < T e x t >   F i r s t ,   p r e s s   A L T ,   t h e   R i g h t   a n d   L e f t   A r r o w   k e y s   m o v e   y o u   h o r i z o n t a l l y . < / T e x t > < B o o k M a r k E n t r y N a m e > E x c e l A c c e s s K e y s 1 _ F I N A L 0 0 : 0 1 : 3 7 . 6 < / B o o k M a r k E n t r y N a m e > < B o o k M a r k E x i t N a m e > E x c e l A c c e s s K e y s 1 _ F I N A L 0 0 : 0 1 : 4 9 . 3 < / B o o k M a r k E x i t N a m e > < B o o k M a r k E n t r y P o s i t i o n > 9 7 6 6 7 < / B o o k M a r k E n t r y P o s i t i o n > < B o o k M a r k E x i t P o s i t i o n > 1 0 9 3 3 3 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 b b 3 4 c 5 2 0 - 6 1 2 2 - 4 7 7 e - 8 1 9 1 - d 3 1 6 e c 5 f 1 9 d 8 < / I n t e r n a l I d > < N a m e > E x c e l A c c e s s K e y s 1 _ F I N A L T h e U p 0 0 : 0 1 : 4 9 . 4 - 0 0 : 0 1 : 5 8 . 2 < / N a m e > < T e x t >   T h e   U p   k e y   m o v e s   y o u   t o   t h e   Q u i c k   A c c e s s   t o o l b a r ,   a n d   t h e   D o w n   k e y   t a k e s   y o u   t o   t h e   c o m m a n d s   o n   t h e   R i b b o n . < / T e x t > < B o o k M a r k E n t r y N a m e > E x c e l A c c e s s K e y s 1 _ F I N A L 0 0 : 0 1 : 4 9 . 4 < / B o o k M a r k E n t r y N a m e > < B o o k M a r k E x i t N a m e > E x c e l A c c e s s K e y s 1 _ F I N A L 0 0 : 0 1 : 5 8 . 2 < / B o o k M a r k E x i t N a m e > < B o o k M a r k E n t r y P o s i t i o n > 1 0 9 4 3 3 < / B o o k M a r k E n t r y P o s i t i o n > < B o o k M a r k E x i t P o s i t i o n > 1 1 8 2 0 0 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 4 e 6 9 c 7 b 9 - 6 b a a - 4 7 c e - 8 6 9 d - 8 2 e e 2 d c f 3 0 2 d < / I n t e r n a l I d > < N a m e > E x c e l A c c e s s K e y s 1 _ F I N A L W h e n y o u 0 0 : 0 1 : 5 8 . 3 - 0 0 : 0 2 : 0 4 . 7 < / N a m e > < T e x t >   W h e n   y o u   a r r i v e   a t   t h e   b u t t o n   y o u   w o u l d   n o r m a l l y   c l i c k   w i t h   t h e   m o u s e ,   p r e s s   E n t e r . < / T e x t > < B o o k M a r k E n t r y N a m e > E x c e l A c c e s s K e y s 1 _ F I N A L 0 0 : 0 1 : 5 8 . 3 < / B o o k M a r k E n t r y N a m e > < B o o k M a r k E x i t N a m e > E x c e l A c c e s s K e y s 1 _ F I N A L 0 0 : 0 2 : 0 4 . 7 < / B o o k M a r k E x i t N a m e > < B o o k M a r k E n t r y P o s i t i o n > 1 1 8 3 0 0 < / B o o k M a r k E n t r y P o s i t i o n > < B o o k M a r k E x i t P o s i t i o n > 1 2 4 7 0 0 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 c 9 b e d e 5 2 - 9 1 9 c - 4 e a 1 - b b 5 3 - b 5 9 7 2 7 c 1 2 a 2 b < / I n t e r n a l I d > < N a m e > E x c e l A c c e s s K e y s 1 _ F I N A L U s e t h e 0 0 : 0 2 : 0 4 . 8 - 0 0 : 0 2 : 0 9 . 7 < / N a m e > < T e x t >   U s e   t h e   A r r o w   k e y s   t o   m o v e   a r o u n d   i n   g a l l e r i e s   a n d   m e n u s , < / T e x t > < B o o k M a r k E n t r y N a m e > E x c e l A c c e s s K e y s 1 _ F I N A L 0 0 : 0 2 : 0 4 . 8 < / B o o k M a r k E n t r y N a m e > < B o o k M a r k E x i t N a m e > E x c e l A c c e s s K e y s 1 _ F I N A L 0 0 : 0 2 : 0 9 . 7 < / B o o k M a r k E x i t N a m e > < B o o k M a r k E n t r y P o s i t i o n > 1 2 4 8 0 0 < / B o o k M a r k E n t r y P o s i t i o n > < B o o k M a r k E x i t P o s i t i o n > 1 2 9 7 3 3 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 4 7 4 a e 4 0 d - 9 1 8 b - 4 a 2 e - b a c 8 - 2 3 4 2 3 a 1 e a 9 f a < / I n t e r n a l I d > < N a m e > E x c e l A c c e s s K e y s 1 _ F I N A L t h e n p r e s s 0 0 : 0 2 : 0 9 . 8 - 0 0 : 0 2 : 1 7 . 6 < / N a m e > < T e x t >   t h e n   p r e s s   E S C   t o   b a c k   o u t ,   o r   p r e s s   E n t e r   t o   s e l e c t   a   c o m m a n d   o r   o p t i o n . < / T e x t > < B o o k M a r k E n t r y N a m e > E x c e l A c c e s s K e y s 1 _ F I N A L 0 0 : 0 2 : 0 9 . 8 < / B o o k M a r k E n t r y N a m e > < B o o k M a r k E x i t N a m e > E x c e l A c c e s s K e y s 1 _ F I N A L 0 0 : 0 2 : 1 7 . 6 < / B o o k M a r k E x i t N a m e > < B o o k M a r k E n t r y P o s i t i o n > 1 2 9 8 3 3 < / B o o k M a r k E n t r y P o s i t i o n > < B o o k M a r k E x i t P o s i t i o n > 1 3 7 6 3 3 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 0 4 3 b 2 c 7 8 - b 8 3 a - 4 1 0 f - a 6 4 7 - 2 5 4 7 8 e 0 9 4 9 5 7 < / I n t e r n a l I d > < N a m e > E x c e l A c c e s s K e y s 1 _ F I N A L T h e a l t e r n a t i v e 0 0 : 0 2 : 1 7 . 7 - 0 0 : 0 2 : 2 5 . 9 < / N a m e > < T e x t >   T h e   a l t e r n a t i v e   t o   t h e   A r r o w   k e y s   i s   t h e   T a b   k e y ,   p r e s s   A L T , < / T e x t > < B o o k M a r k E n t r y N a m e > E x c e l A c c e s s K e y s 1 _ F I N A L 0 0 : 0 2 : 1 7 . 7 < / B o o k M a r k E n t r y N a m e > < B o o k M a r k E x i t N a m e > E x c e l A c c e s s K e y s 1 _ F I N A L 0 0 : 0 2 : 2 5 . 9 < / B o o k M a r k E x i t N a m e > < B o o k M a r k E n t r y P o s i t i o n > 1 3 7 7 3 3 < / B o o k M a r k E n t r y P o s i t i o n > < B o o k M a r k E x i t P o s i t i o n > 1 4 5 9 6 7 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 5 1 6 2 8 6 b f - 0 d 2 5 - 4 2 2 b - b f 7 4 - 9 d 9 2 1 5 a 7 6 a 9 8 < / I n t e r n a l I d > < N a m e > E x c e l A c c e s s K e y s 1 _ F I N A L t h e n p r e s s 0 0 : 0 2 : 2 6 . 0 - 0 0 : 0 2 : 3 1 . 9 < / N a m e > < T e x t >   t h e n   p r e s s   T a b   t o   m o v e   f o r w a r d   t h r o u g h   t h e   i t e m s , < / T e x t > < B o o k M a r k E n t r y N a m e > E x c e l A c c e s s K e y s 1 _ F I N A L 0 0 : 0 2 : 2 6 . 0 < / B o o k M a r k E n t r y N a m e > < B o o k M a r k E x i t N a m e > E x c e l A c c e s s K e y s 1 _ F I N A L 0 0 : 0 2 : 3 1 . 9 < / B o o k M a r k E x i t N a m e > < B o o k M a r k E n t r y P o s i t i o n > 1 4 6 0 6 7 < / B o o k M a r k E n t r y P o s i t i o n > < B o o k M a r k E x i t P o s i t i o n > 1 5 1 9 6 7 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 1 d 5 8 a c d 5 - f 1 8 6 - 4 2 4 b - 9 6 1 9 - 0 7 6 3 f 8 c 5 d 3 d 0 < / I n t e r n a l I d > < N a m e > E x c e l A c c e s s K e y s 1 _ F I N A L p r e s s S H I F T + T A B 0 0 : 0 2 : 3 2 . 0 - 0 0 : 0 2 : 4 3 . 3 < / N a m e > < T e x t >   p r e s s   S H I F T + T A B   t o   m o v e   b a c k w a r d   a n d   p r e s s   E n t e r   t o   s e l e c t   a n   i t e m . < / T e x t > < B o o k M a r k E n t r y N a m e > E x c e l A c c e s s K e y s 1 _ F I N A L 0 0 : 0 2 : 3 2 . 0 < / B o o k M a r k E n t r y N a m e > < B o o k M a r k E x i t N a m e > E x c e l A c c e s s K e y s 1 _ F I N A L 0 0 : 0 2 : 4 3 . 3 < / B o o k M a r k E x i t N a m e > < B o o k M a r k E n t r y P o s i t i o n > 1 5 2 0 6 7 < / B o o k M a r k E n t r y P o s i t i o n > < B o o k M a r k E x i t P o s i t i o n > 1 6 3 3 3 3 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 1 d 1 5 2 0 a e - b 4 f 3 - 4 d 6 f - 9 8 1 1 - 6 b 2 5 2 2 a b 0 c 2 9 < / I n t e r n a l I d > < N a m e > E x c e l A c c e s s K e y s 1 _ F I N A L Y o u c a n 0 0 : 0 2 : 4 3 . 4 - 0 0 : 0 2 : 4 7 . 1 < / N a m e > < T e x t >   Y o u   c a n   a l s o   u s e   a   c o m b i n a t i o n   o f   A r r o w   a n d   T a b   k e y s   f o r   m o v i n g   a r o u n d   i n   t h e   R i b b o n . < / T e x t > < B o o k M a r k E n t r y N a m e > E x c e l A c c e s s K e y s 1 _ F I N A L 0 0 : 0 2 : 4 3 . 4 < / B o o k M a r k E n t r y N a m e > < B o o k M a r k E x i t N a m e > E x c e l A c c e s s K e y s 1 _ F I N A L 0 0 : 0 2 : 4 7 . 1 < / B o o k M a r k E x i t N a m e > < B o o k M a r k E n t r y P o s i t i o n > 1 6 3 4 3 3 < / B o o k M a r k E n t r y P o s i t i o n > < B o o k M a r k E x i t P o s i t i o n > 1 6 7 1 6 7 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 d b 1 8 3 3 8 8 - 3 4 1 8 - 4 4 8 6 - 8 b 5 8 - 0 9 d 5 b b e 3 5 7 7 7 < / I n t e r n a l I d > < N a m e > E x c e l A c c e s s K e y s 1 _ F I N A L F o r e x a m p l e , 0 0 : 0 2 : 4 7 . 2 - 0 0 : 0 2 : 5 3 . 9 < / N a m e > < T e x t >   F o r   e x a m p l e ,   u s e   t h e   A r r o w   k e y s   t o   c h a n g e   t a b s , < / T e x t > < B o o k M a r k E n t r y N a m e > E x c e l A c c e s s K e y s 1 _ F I N A L 0 0 : 0 2 : 4 7 . 2 < / B o o k M a r k E n t r y N a m e > < B o o k M a r k E x i t N a m e > E x c e l A c c e s s K e y s 1 _ F I N A L 0 0 : 0 2 : 5 3 . 9 < / B o o k M a r k E x i t N a m e > < B o o k M a r k E n t r y P o s i t i o n > 1 6 7 2 6 7 < / B o o k M a r k E n t r y P o s i t i o n > < B o o k M a r k E x i t P o s i t i o n > 1 7 3 9 3 3 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 5 a f 3 2 d d 2 - 9 3 0 a - 4 4 4 b - b a 3 6 - 5 3 b 6 a 8 c d 3 7 a 0 < / I n t e r n a l I d > < N a m e > E x c e l A c c e s s K e y s 1 _ F I N A L u s e t h e 0 0 : 0 2 : 5 4 . 0 - 0 0 : 0 3 : 0 1 . 1 < / N a m e > < T e x t >   u s e   t h e   T a b   k e y   t o   m o v e   a r o u n d   i n   a   t a b , < / T e x t > < B o o k M a r k E n t r y N a m e > E x c e l A c c e s s K e y s 1 _ F I N A L 0 0 : 0 2 : 5 4 . 0 < / B o o k M a r k E n t r y N a m e > < B o o k M a r k E x i t N a m e > E x c e l A c c e s s K e y s 1 _ F I N A L 0 0 : 0 3 : 0 1 . 1 < / B o o k M a r k E x i t N a m e > < B o o k M a r k E n t r y P o s i t i o n > 1 7 4 0 3 3 < / B o o k M a r k E n t r y P o s i t i o n > < B o o k M a r k E x i t P o s i t i o n > 1 8 1 1 0 0 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 c 0 7 f 8 b 1 9 - 7 9 1 c - 4 d 4 8 - a 9 9 9 - e 0 1 8 5 d 8 4 6 5 8 a < / I n t e r n a l I d > < N a m e > E x c e l A c c e s s K e y s 1 _ F I N A L t h e n u s e 0 0 : 0 3 : 0 1 . 2 - 0 0 : 0 3 : 0 9 . 5 < / N a m e > < T e x t >   t h e n   u s e   t h e   A r r o w   k e y s   t o   s e a r c h   t h r o u g h   a   g a l l e r y . < / T e x t > < B o o k M a r k E n t r y N a m e > E x c e l A c c e s s K e y s 1 _ F I N A L 0 0 : 0 3 : 0 1 . 2 < / B o o k M a r k E n t r y N a m e > < B o o k M a r k E x i t N a m e > E x c e l A c c e s s K e y s 1 _ F I N A L 0 0 : 0 3 : 0 9 . 5 < / B o o k M a r k E x i t N a m e > < B o o k M a r k E n t r y P o s i t i o n > 1 8 1 2 0 0 < / B o o k M a r k E n t r y P o s i t i o n > < B o o k M a r k E x i t P o s i t i o n > 1 8 9 5 6 7 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 8 7 6 4 c 5 c f - d 3 6 d - 4 3 e 8 - b e b 1 - c 6 7 0 5 5 5 8 d 3 2 e < / I n t e r n a l I d > < N a m e > E x c e l A c c e s s K e y s 1 _ F I N A L S o , t h a t  s 0 0 : 0 3 : 0 9 . 6 - 0 0 : 0 3 : 1 3 . 9 < / N a m e > < T e x t >   S o ,   t h a t  s   h o w   t o   u s e   t h e   A L T   k e y   t o   a c c e s s   t a b s ,   b u t t o n s ,   a n d   m e n u s . < / T e x t > < B o o k M a r k E n t r y N a m e > E x c e l A c c e s s K e y s 1 _ F I N A L 0 0 : 0 3 : 0 9 . 6 < / B o o k M a r k E n t r y N a m e > < B o o k M a r k E x i t N a m e > E x c e l A c c e s s K e y s 1 _ F I N A L 0 0 : 0 3 : 1 3 . 9 < / B o o k M a r k E x i t N a m e > < B o o k M a r k E n t r y P o s i t i o n > 1 8 9 6 6 7 < / B o o k M a r k E n t r y P o s i t i o n > < B o o k M a r k E x i t P o s i t i o n > 1 9 3 9 6 7 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 1 9 3 7 1 6 d a - 0 3 a c - 4 c 4 7 - a b 8 e - e 4 1 7 6 7 f c e b b 9 < / I n t e r n a l I d > < N a m e > E x c e l A c c e s s K e y s 1 _ F I N A L N e x t , y o u  l l 0 0 : 0 3 : 1 4 . 0 - 0 0 : 0 3 : 1 9 . 6 < / N a m e > < T e x t >   N e x t ,   y o u  l l   s e e   h o w   a c c e s s   k e y s   f r o m   p r e v i o u s   v e r s i o n s   o f   E x c e l   w o r k . < / T e x t > < B o o k M a r k E n t r y N a m e > E x c e l A c c e s s K e y s 1 _ F I N A L 0 0 : 0 3 : 1 4 . 0 < / B o o k M a r k E n t r y N a m e > < B o o k M a r k E x i t N a m e > E x c e l A c c e s s K e y s 1 _ F I N A L 0 0 : 0 3 : 1 9 . 6 < / B o o k M a r k E x i t N a m e > < B o o k M a r k E n t r y P o s i t i o n > 1 9 4 0 6 7 < / B o o k M a r k E n t r y P o s i t i o n > < B o o k M a r k E x i t P o s i t i o n > 1 9 9 6 0 0 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8.xml><?xml version="1.0" encoding="utf-8"?>
<p:properties xmlns:p="http://schemas.microsoft.com/office/2006/metadata/properties" xmlns:xsi="http://www.w3.org/2001/XMLSchema-instance">
  <documentManagement>
    <_dlc_DocId xmlns="25814b9c-4369-41ac-9dd0-042313b75592">6MRZ7ZVJQK5S-1355-708</_dlc_DocId>
    <_dlc_DocIdUrl xmlns="25814b9c-4369-41ac-9dd0-042313b75592">
      <Url>http://officecpub/Teams/iw/Training/_layouts/DocIdRedir.aspx?ID=6MRZ7ZVJQK5S-1355-708</Url>
      <Description>6MRZ7ZVJQK5S-1355-708</Description>
    </_dlc_DocIdUrl>
  </documentManagement>
</p:properties>
</file>

<file path=customXml/itemProps1.xml><?xml version="1.0" encoding="utf-8"?>
<ds:datastoreItem xmlns:ds="http://schemas.openxmlformats.org/officeDocument/2006/customXml" ds:itemID="{59EA9533-60AE-48BD-9CF4-7B8AEE9BEABC}">
  <ds:schemaRefs>
    <ds:schemaRef ds:uri="http://www.w3.org/2001/XMLSchema"/>
  </ds:schemaRefs>
</ds:datastoreItem>
</file>

<file path=customXml/itemProps2.xml><?xml version="1.0" encoding="utf-8"?>
<ds:datastoreItem xmlns:ds="http://schemas.openxmlformats.org/officeDocument/2006/customXml" ds:itemID="{A2A2740E-5ED8-41C5-BCE6-DA90C86C6D03}">
  <ds:schemaRefs>
    <ds:schemaRef ds:uri="http://schemas.microsoft.com/sharepoint/events"/>
  </ds:schemaRefs>
</ds:datastoreItem>
</file>

<file path=customXml/itemProps3.xml><?xml version="1.0" encoding="utf-8"?>
<ds:datastoreItem xmlns:ds="http://schemas.openxmlformats.org/officeDocument/2006/customXml" ds:itemID="{2368359A-0F47-45BD-95A6-C1CEE7828D21}">
  <ds:schemaRefs>
    <ds:schemaRef ds:uri="http://www.w3.org/2001/XMLSchema"/>
  </ds:schemaRefs>
</ds:datastoreItem>
</file>

<file path=customXml/itemProps4.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5.xml><?xml version="1.0" encoding="utf-8"?>
<ds:datastoreItem xmlns:ds="http://schemas.openxmlformats.org/officeDocument/2006/customXml" ds:itemID="{A6A0049F-6003-48F0-9236-CD768B2282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814b9c-4369-41ac-9dd0-042313b755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568EA9B7-810A-4BA7-B6E9-91808ED11CB9}">
  <ds:schemaRefs>
    <ds:schemaRef ds:uri="http://www.w3.org/2001/XMLSchema"/>
  </ds:schemaRefs>
</ds:datastoreItem>
</file>

<file path=customXml/itemProps7.xml><?xml version="1.0" encoding="utf-8"?>
<ds:datastoreItem xmlns:ds="http://schemas.openxmlformats.org/officeDocument/2006/customXml" ds:itemID="{EA3C08E3-AD70-46B6-AC0F-98AF5830B90F}">
  <ds:schemaRefs>
    <ds:schemaRef ds:uri="http://www.w3.org/2001/XMLSchema"/>
  </ds:schemaRefs>
</ds:datastoreItem>
</file>

<file path=customXml/itemProps8.xml><?xml version="1.0" encoding="utf-8"?>
<ds:datastoreItem xmlns:ds="http://schemas.openxmlformats.org/officeDocument/2006/customXml" ds:itemID="{2B60031C-5856-454E-8A95-187AF43A2F0C}">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25814b9c-4369-41ac-9dd0-042313b7559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POT-2010-Video-Only-Template</Template>
  <TotalTime>28</TotalTime>
  <Words>2834</Words>
  <Application>Microsoft Office PowerPoint</Application>
  <PresentationFormat>On-screen Show (4:3)</PresentationFormat>
  <Paragraphs>196</Paragraphs>
  <Slides>10</Slides>
  <Notes>8</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Segoe Light</vt:lpstr>
      <vt:lpstr>Segoe UI</vt:lpstr>
      <vt:lpstr>Segoe UI Semibold</vt:lpstr>
      <vt:lpstr>Tahoma</vt:lpstr>
      <vt:lpstr>POT-2010-Video-Only-Template</vt:lpstr>
      <vt:lpstr>Microsoft® Excel® 2010 Training</vt:lpstr>
      <vt:lpstr>Course contents</vt:lpstr>
      <vt:lpstr>Overview: Use the ALT shortcuts</vt:lpstr>
      <vt:lpstr>Course goals</vt:lpstr>
      <vt:lpstr>Introduction (3:29)</vt:lpstr>
      <vt:lpstr>Access keys from previous versions (2:40)</vt:lpstr>
      <vt:lpstr>Access keys in dialog boxes (3:28)</vt:lpstr>
      <vt:lpstr>Other kinds of access keys (4:14)</vt:lpstr>
      <vt:lpstr>Quick Reference Card 1</vt:lpstr>
      <vt:lpstr>Quick Reference Card 2</vt:lpstr>
    </vt:vector>
  </TitlesOfParts>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 to trainers</dc:title>
  <dc:creator>Colin Wilcox</dc:creator>
  <cp:lastModifiedBy>Tim Gardner</cp:lastModifiedBy>
  <cp:revision>6</cp:revision>
  <dcterms:created xsi:type="dcterms:W3CDTF">2011-10-20T19:48:06Z</dcterms:created>
  <dcterms:modified xsi:type="dcterms:W3CDTF">2016-03-08T08:17:18Z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y fmtid="{D5CDD505-2E9C-101B-9397-08002B2CF9AE}" pid="3" name="_dlc_DocIdItemGuid">
    <vt:lpwstr>6935713e-0dbb-4e01-8cbe-f9c011f75855</vt:lpwstr>
  </property>
</Properties>
</file>